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12"/>
  </p:notesMasterIdLst>
  <p:handoutMasterIdLst>
    <p:handoutMasterId r:id="rId13"/>
  </p:handoutMasterIdLst>
  <p:sldIdLst>
    <p:sldId id="391" r:id="rId5"/>
    <p:sldId id="408" r:id="rId6"/>
    <p:sldId id="426" r:id="rId7"/>
    <p:sldId id="428" r:id="rId8"/>
    <p:sldId id="430" r:id="rId9"/>
    <p:sldId id="429" r:id="rId10"/>
    <p:sldId id="378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872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oin Power" initials="EP" lastIdx="41" clrIdx="0">
    <p:extLst>
      <p:ext uri="{19B8F6BF-5375-455C-9EA6-DF929625EA0E}">
        <p15:presenceInfo xmlns:p15="http://schemas.microsoft.com/office/powerpoint/2012/main" userId="9ccab35ef6eabe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9447D"/>
    <a:srgbClr val="F3F5F8"/>
    <a:srgbClr val="0D5EAF"/>
    <a:srgbClr val="9F9F9F"/>
    <a:srgbClr val="000000"/>
    <a:srgbClr val="4041D2"/>
    <a:srgbClr val="205A80"/>
    <a:srgbClr val="FF9801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903CC-5B5D-4CA3-AA08-8C1506A42CF6}" v="16" dt="2025-03-26T17:40:02.0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>
        <p:guide pos="487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ond Airantzis" userId="d829d3f8-c61c-4cf1-9c50-1f12e475027f" providerId="ADAL" clId="{497903CC-5B5D-4CA3-AA08-8C1506A42CF6}"/>
    <pc:docChg chg="undo redo custSel addSld modSld sldOrd modMainMaster">
      <pc:chgData name="Edmond Airantzis" userId="d829d3f8-c61c-4cf1-9c50-1f12e475027f" providerId="ADAL" clId="{497903CC-5B5D-4CA3-AA08-8C1506A42CF6}" dt="2025-03-26T19:33:15.096" v="3220" actId="1036"/>
      <pc:docMkLst>
        <pc:docMk/>
      </pc:docMkLst>
      <pc:sldChg chg="addSp delSp modSp mod">
        <pc:chgData name="Edmond Airantzis" userId="d829d3f8-c61c-4cf1-9c50-1f12e475027f" providerId="ADAL" clId="{497903CC-5B5D-4CA3-AA08-8C1506A42CF6}" dt="2025-03-25T12:44:41.580" v="114" actId="165"/>
        <pc:sldMkLst>
          <pc:docMk/>
          <pc:sldMk cId="924174554" sldId="378"/>
        </pc:sldMkLst>
        <pc:spChg chg="mod">
          <ac:chgData name="Edmond Airantzis" userId="d829d3f8-c61c-4cf1-9c50-1f12e475027f" providerId="ADAL" clId="{497903CC-5B5D-4CA3-AA08-8C1506A42CF6}" dt="2025-03-25T12:44:41.580" v="114" actId="165"/>
          <ac:spMkLst>
            <pc:docMk/>
            <pc:sldMk cId="924174554" sldId="378"/>
            <ac:spMk id="23" creationId="{6CB24DEE-AC29-8746-96D9-0204A45C71A5}"/>
          </ac:spMkLst>
        </pc:spChg>
        <pc:spChg chg="mod">
          <ac:chgData name="Edmond Airantzis" userId="d829d3f8-c61c-4cf1-9c50-1f12e475027f" providerId="ADAL" clId="{497903CC-5B5D-4CA3-AA08-8C1506A42CF6}" dt="2025-03-25T12:44:41.580" v="114" actId="165"/>
          <ac:spMkLst>
            <pc:docMk/>
            <pc:sldMk cId="924174554" sldId="378"/>
            <ac:spMk id="24" creationId="{D7677193-3BFB-1946-949C-4FE5D5126EE8}"/>
          </ac:spMkLst>
        </pc:spChg>
        <pc:spChg chg="mod">
          <ac:chgData name="Edmond Airantzis" userId="d829d3f8-c61c-4cf1-9c50-1f12e475027f" providerId="ADAL" clId="{497903CC-5B5D-4CA3-AA08-8C1506A42CF6}" dt="2025-03-25T12:44:41.580" v="114" actId="165"/>
          <ac:spMkLst>
            <pc:docMk/>
            <pc:sldMk cId="924174554" sldId="378"/>
            <ac:spMk id="26" creationId="{C87B84F6-3B6A-F54C-8483-040DD14487CF}"/>
          </ac:spMkLst>
        </pc:spChg>
        <pc:grpChg chg="add mod topLvl">
          <ac:chgData name="Edmond Airantzis" userId="d829d3f8-c61c-4cf1-9c50-1f12e475027f" providerId="ADAL" clId="{497903CC-5B5D-4CA3-AA08-8C1506A42CF6}" dt="2025-03-25T12:44:41.580" v="114" actId="165"/>
          <ac:grpSpMkLst>
            <pc:docMk/>
            <pc:sldMk cId="924174554" sldId="378"/>
            <ac:grpSpMk id="2" creationId="{C38E004E-80B1-F28A-CA98-C39816905578}"/>
          </ac:grpSpMkLst>
        </pc:grpChg>
        <pc:grpChg chg="add del mod">
          <ac:chgData name="Edmond Airantzis" userId="d829d3f8-c61c-4cf1-9c50-1f12e475027f" providerId="ADAL" clId="{497903CC-5B5D-4CA3-AA08-8C1506A42CF6}" dt="2025-03-25T12:44:41.580" v="114" actId="165"/>
          <ac:grpSpMkLst>
            <pc:docMk/>
            <pc:sldMk cId="924174554" sldId="378"/>
            <ac:grpSpMk id="3" creationId="{D49C14A8-1355-B779-D474-5619575B5A89}"/>
          </ac:grpSpMkLst>
        </pc:grpChg>
        <pc:picChg chg="mod topLvl">
          <ac:chgData name="Edmond Airantzis" userId="d829d3f8-c61c-4cf1-9c50-1f12e475027f" providerId="ADAL" clId="{497903CC-5B5D-4CA3-AA08-8C1506A42CF6}" dt="2025-03-25T12:44:41.580" v="114" actId="165"/>
          <ac:picMkLst>
            <pc:docMk/>
            <pc:sldMk cId="924174554" sldId="378"/>
            <ac:picMk id="5" creationId="{AE3D496A-0BAF-4783-B428-47091463A4DC}"/>
          </ac:picMkLst>
        </pc:picChg>
      </pc:sldChg>
      <pc:sldChg chg="delSp modSp mod">
        <pc:chgData name="Edmond Airantzis" userId="d829d3f8-c61c-4cf1-9c50-1f12e475027f" providerId="ADAL" clId="{497903CC-5B5D-4CA3-AA08-8C1506A42CF6}" dt="2025-03-25T12:47:46.544" v="191" actId="1035"/>
        <pc:sldMkLst>
          <pc:docMk/>
          <pc:sldMk cId="3593886809" sldId="391"/>
        </pc:sldMkLst>
        <pc:spChg chg="del">
          <ac:chgData name="Edmond Airantzis" userId="d829d3f8-c61c-4cf1-9c50-1f12e475027f" providerId="ADAL" clId="{497903CC-5B5D-4CA3-AA08-8C1506A42CF6}" dt="2025-03-25T12:40:53.579" v="22" actId="478"/>
          <ac:spMkLst>
            <pc:docMk/>
            <pc:sldMk cId="3593886809" sldId="391"/>
            <ac:spMk id="2" creationId="{BAA047BE-F0C8-0052-BE7A-ACD592CF4A10}"/>
          </ac:spMkLst>
        </pc:spChg>
        <pc:spChg chg="mod">
          <ac:chgData name="Edmond Airantzis" userId="d829d3f8-c61c-4cf1-9c50-1f12e475027f" providerId="ADAL" clId="{497903CC-5B5D-4CA3-AA08-8C1506A42CF6}" dt="2025-03-25T12:46:11.078" v="170" actId="1038"/>
          <ac:spMkLst>
            <pc:docMk/>
            <pc:sldMk cId="3593886809" sldId="391"/>
            <ac:spMk id="5" creationId="{93186BAA-ED1E-4832-843F-7EA55A33AE83}"/>
          </ac:spMkLst>
        </pc:spChg>
        <pc:spChg chg="mod">
          <ac:chgData name="Edmond Airantzis" userId="d829d3f8-c61c-4cf1-9c50-1f12e475027f" providerId="ADAL" clId="{497903CC-5B5D-4CA3-AA08-8C1506A42CF6}" dt="2025-03-25T12:47:46.544" v="191" actId="1035"/>
          <ac:spMkLst>
            <pc:docMk/>
            <pc:sldMk cId="3593886809" sldId="391"/>
            <ac:spMk id="7" creationId="{F5E0AC76-DD92-4E85-ACEC-3D373E65A5CB}"/>
          </ac:spMkLst>
        </pc:spChg>
        <pc:spChg chg="mod">
          <ac:chgData name="Edmond Airantzis" userId="d829d3f8-c61c-4cf1-9c50-1f12e475027f" providerId="ADAL" clId="{497903CC-5B5D-4CA3-AA08-8C1506A42CF6}" dt="2025-03-25T12:33:51.504" v="13" actId="20577"/>
          <ac:spMkLst>
            <pc:docMk/>
            <pc:sldMk cId="3593886809" sldId="391"/>
            <ac:spMk id="10" creationId="{4E4A7C5D-AC36-45D7-9F06-49839B636775}"/>
          </ac:spMkLst>
        </pc:spChg>
        <pc:picChg chg="del">
          <ac:chgData name="Edmond Airantzis" userId="d829d3f8-c61c-4cf1-9c50-1f12e475027f" providerId="ADAL" clId="{497903CC-5B5D-4CA3-AA08-8C1506A42CF6}" dt="2025-03-25T12:35:59.247" v="14" actId="478"/>
          <ac:picMkLst>
            <pc:docMk/>
            <pc:sldMk cId="3593886809" sldId="391"/>
            <ac:picMk id="3" creationId="{907C7B02-974F-87CC-AF2C-BEBE0D076017}"/>
          </ac:picMkLst>
        </pc:picChg>
      </pc:sldChg>
      <pc:sldChg chg="modSp mod">
        <pc:chgData name="Edmond Airantzis" userId="d829d3f8-c61c-4cf1-9c50-1f12e475027f" providerId="ADAL" clId="{497903CC-5B5D-4CA3-AA08-8C1506A42CF6}" dt="2025-03-26T09:09:45.168" v="1063" actId="20577"/>
        <pc:sldMkLst>
          <pc:docMk/>
          <pc:sldMk cId="865491485" sldId="408"/>
        </pc:sldMkLst>
        <pc:spChg chg="mod">
          <ac:chgData name="Edmond Airantzis" userId="d829d3f8-c61c-4cf1-9c50-1f12e475027f" providerId="ADAL" clId="{497903CC-5B5D-4CA3-AA08-8C1506A42CF6}" dt="2025-03-26T09:09:45.168" v="1063" actId="20577"/>
          <ac:spMkLst>
            <pc:docMk/>
            <pc:sldMk cId="865491485" sldId="408"/>
            <ac:spMk id="7" creationId="{8FEF1A50-C984-4DB6-8BC0-40C40B15D263}"/>
          </ac:spMkLst>
        </pc:spChg>
        <pc:spChg chg="mod">
          <ac:chgData name="Edmond Airantzis" userId="d829d3f8-c61c-4cf1-9c50-1f12e475027f" providerId="ADAL" clId="{497903CC-5B5D-4CA3-AA08-8C1506A42CF6}" dt="2025-03-25T12:57:43.901" v="769" actId="20577"/>
          <ac:spMkLst>
            <pc:docMk/>
            <pc:sldMk cId="865491485" sldId="408"/>
            <ac:spMk id="24" creationId="{0D4FD3AD-27E6-4D69-8E7C-F15BA49F5E31}"/>
          </ac:spMkLst>
        </pc:spChg>
        <pc:spChg chg="mod">
          <ac:chgData name="Edmond Airantzis" userId="d829d3f8-c61c-4cf1-9c50-1f12e475027f" providerId="ADAL" clId="{497903CC-5B5D-4CA3-AA08-8C1506A42CF6}" dt="2025-03-26T08:51:17.475" v="938" actId="20577"/>
          <ac:spMkLst>
            <pc:docMk/>
            <pc:sldMk cId="865491485" sldId="408"/>
            <ac:spMk id="25" creationId="{6432F5DD-BD86-4327-BCC1-7F2606697274}"/>
          </ac:spMkLst>
        </pc:spChg>
        <pc:spChg chg="mod">
          <ac:chgData name="Edmond Airantzis" userId="d829d3f8-c61c-4cf1-9c50-1f12e475027f" providerId="ADAL" clId="{497903CC-5B5D-4CA3-AA08-8C1506A42CF6}" dt="2025-03-26T08:53:59.391" v="1002" actId="20577"/>
          <ac:spMkLst>
            <pc:docMk/>
            <pc:sldMk cId="865491485" sldId="408"/>
            <ac:spMk id="26" creationId="{0140AD14-D465-4E5B-ACB3-2C4DA82C9793}"/>
          </ac:spMkLst>
        </pc:spChg>
        <pc:spChg chg="mod">
          <ac:chgData name="Edmond Airantzis" userId="d829d3f8-c61c-4cf1-9c50-1f12e475027f" providerId="ADAL" clId="{497903CC-5B5D-4CA3-AA08-8C1506A42CF6}" dt="2025-03-26T08:48:36.633" v="797" actId="20577"/>
          <ac:spMkLst>
            <pc:docMk/>
            <pc:sldMk cId="865491485" sldId="408"/>
            <ac:spMk id="27" creationId="{246FD6AD-E37C-4A8C-AAE5-24C4AB4D6E45}"/>
          </ac:spMkLst>
        </pc:spChg>
        <pc:spChg chg="mod">
          <ac:chgData name="Edmond Airantzis" userId="d829d3f8-c61c-4cf1-9c50-1f12e475027f" providerId="ADAL" clId="{497903CC-5B5D-4CA3-AA08-8C1506A42CF6}" dt="2025-03-25T12:49:26.114" v="261" actId="1036"/>
          <ac:spMkLst>
            <pc:docMk/>
            <pc:sldMk cId="865491485" sldId="408"/>
            <ac:spMk id="28" creationId="{DA303BE1-3686-46D7-B08C-37A681EA53E8}"/>
          </ac:spMkLst>
        </pc:spChg>
        <pc:spChg chg="mod">
          <ac:chgData name="Edmond Airantzis" userId="d829d3f8-c61c-4cf1-9c50-1f12e475027f" providerId="ADAL" clId="{497903CC-5B5D-4CA3-AA08-8C1506A42CF6}" dt="2025-03-25T12:49:53.020" v="288" actId="1038"/>
          <ac:spMkLst>
            <pc:docMk/>
            <pc:sldMk cId="865491485" sldId="408"/>
            <ac:spMk id="29" creationId="{336069DF-E951-481B-8241-16F4BC51B3CE}"/>
          </ac:spMkLst>
        </pc:spChg>
        <pc:spChg chg="mod">
          <ac:chgData name="Edmond Airantzis" userId="d829d3f8-c61c-4cf1-9c50-1f12e475027f" providerId="ADAL" clId="{497903CC-5B5D-4CA3-AA08-8C1506A42CF6}" dt="2025-03-25T12:50:18.077" v="301" actId="6549"/>
          <ac:spMkLst>
            <pc:docMk/>
            <pc:sldMk cId="865491485" sldId="408"/>
            <ac:spMk id="30" creationId="{AEC0E9BB-6CA0-499A-B6F8-238219B5A28E}"/>
          </ac:spMkLst>
        </pc:spChg>
        <pc:spChg chg="mod">
          <ac:chgData name="Edmond Airantzis" userId="d829d3f8-c61c-4cf1-9c50-1f12e475027f" providerId="ADAL" clId="{497903CC-5B5D-4CA3-AA08-8C1506A42CF6}" dt="2025-03-25T12:50:31.658" v="321" actId="20577"/>
          <ac:spMkLst>
            <pc:docMk/>
            <pc:sldMk cId="865491485" sldId="408"/>
            <ac:spMk id="31" creationId="{34180668-84EF-47E3-9B72-19FD5C693937}"/>
          </ac:spMkLst>
        </pc:spChg>
      </pc:sldChg>
      <pc:sldChg chg="delSp modSp mod">
        <pc:chgData name="Edmond Airantzis" userId="d829d3f8-c61c-4cf1-9c50-1f12e475027f" providerId="ADAL" clId="{497903CC-5B5D-4CA3-AA08-8C1506A42CF6}" dt="2025-03-26T19:00:56.295" v="2794" actId="948"/>
        <pc:sldMkLst>
          <pc:docMk/>
          <pc:sldMk cId="1953249090" sldId="426"/>
        </pc:sldMkLst>
        <pc:spChg chg="mod">
          <ac:chgData name="Edmond Airantzis" userId="d829d3f8-c61c-4cf1-9c50-1f12e475027f" providerId="ADAL" clId="{497903CC-5B5D-4CA3-AA08-8C1506A42CF6}" dt="2025-03-26T18:06:00.362" v="1997" actId="20577"/>
          <ac:spMkLst>
            <pc:docMk/>
            <pc:sldMk cId="1953249090" sldId="426"/>
            <ac:spMk id="2" creationId="{59B45DE6-3B8B-7CB9-B7CE-E075E86620AC}"/>
          </ac:spMkLst>
        </pc:spChg>
        <pc:spChg chg="del mod">
          <ac:chgData name="Edmond Airantzis" userId="d829d3f8-c61c-4cf1-9c50-1f12e475027f" providerId="ADAL" clId="{497903CC-5B5D-4CA3-AA08-8C1506A42CF6}" dt="2025-03-26T18:35:16.079" v="2274" actId="478"/>
          <ac:spMkLst>
            <pc:docMk/>
            <pc:sldMk cId="1953249090" sldId="426"/>
            <ac:spMk id="3" creationId="{BE44C838-8E42-A7EC-5BA0-B86046920BB9}"/>
          </ac:spMkLst>
        </pc:spChg>
        <pc:spChg chg="mod">
          <ac:chgData name="Edmond Airantzis" userId="d829d3f8-c61c-4cf1-9c50-1f12e475027f" providerId="ADAL" clId="{497903CC-5B5D-4CA3-AA08-8C1506A42CF6}" dt="2025-03-26T18:58:44.994" v="2761" actId="20577"/>
          <ac:spMkLst>
            <pc:docMk/>
            <pc:sldMk cId="1953249090" sldId="426"/>
            <ac:spMk id="6" creationId="{53D81138-0855-9CD7-BD17-7892FF902A53}"/>
          </ac:spMkLst>
        </pc:spChg>
        <pc:spChg chg="mod">
          <ac:chgData name="Edmond Airantzis" userId="d829d3f8-c61c-4cf1-9c50-1f12e475027f" providerId="ADAL" clId="{497903CC-5B5D-4CA3-AA08-8C1506A42CF6}" dt="2025-03-26T19:00:56.295" v="2794" actId="948"/>
          <ac:spMkLst>
            <pc:docMk/>
            <pc:sldMk cId="1953249090" sldId="426"/>
            <ac:spMk id="9" creationId="{15C8D0D7-74E4-9DE1-C110-288576D989E1}"/>
          </ac:spMkLst>
        </pc:spChg>
      </pc:sldChg>
      <pc:sldChg chg="addSp delSp modSp mod ord">
        <pc:chgData name="Edmond Airantzis" userId="d829d3f8-c61c-4cf1-9c50-1f12e475027f" providerId="ADAL" clId="{497903CC-5B5D-4CA3-AA08-8C1506A42CF6}" dt="2025-03-26T19:33:15.096" v="3220" actId="1036"/>
        <pc:sldMkLst>
          <pc:docMk/>
          <pc:sldMk cId="1074822902" sldId="428"/>
        </pc:sldMkLst>
        <pc:spChg chg="add del mod">
          <ac:chgData name="Edmond Airantzis" userId="d829d3f8-c61c-4cf1-9c50-1f12e475027f" providerId="ADAL" clId="{497903CC-5B5D-4CA3-AA08-8C1506A42CF6}" dt="2025-03-26T17:39:51.843" v="1823" actId="478"/>
          <ac:spMkLst>
            <pc:docMk/>
            <pc:sldMk cId="1074822902" sldId="428"/>
            <ac:spMk id="3" creationId="{FCD05735-C661-1532-6D94-568AAB797CF1}"/>
          </ac:spMkLst>
        </pc:spChg>
        <pc:spChg chg="mod">
          <ac:chgData name="Edmond Airantzis" userId="d829d3f8-c61c-4cf1-9c50-1f12e475027f" providerId="ADAL" clId="{497903CC-5B5D-4CA3-AA08-8C1506A42CF6}" dt="2025-03-26T17:48:12.431" v="1942" actId="20577"/>
          <ac:spMkLst>
            <pc:docMk/>
            <pc:sldMk cId="1074822902" sldId="428"/>
            <ac:spMk id="4" creationId="{40F4A734-21C4-9508-E5EF-969C25A2B611}"/>
          </ac:spMkLst>
        </pc:spChg>
        <pc:spChg chg="add mod">
          <ac:chgData name="Edmond Airantzis" userId="d829d3f8-c61c-4cf1-9c50-1f12e475027f" providerId="ADAL" clId="{497903CC-5B5D-4CA3-AA08-8C1506A42CF6}" dt="2025-03-26T19:33:15.096" v="3220" actId="1036"/>
          <ac:spMkLst>
            <pc:docMk/>
            <pc:sldMk cId="1074822902" sldId="428"/>
            <ac:spMk id="6" creationId="{7A70DD8F-D087-6C85-A346-75AB4F57543C}"/>
          </ac:spMkLst>
        </pc:spChg>
        <pc:spChg chg="del">
          <ac:chgData name="Edmond Airantzis" userId="d829d3f8-c61c-4cf1-9c50-1f12e475027f" providerId="ADAL" clId="{497903CC-5B5D-4CA3-AA08-8C1506A42CF6}" dt="2025-03-26T17:39:47.516" v="1822" actId="478"/>
          <ac:spMkLst>
            <pc:docMk/>
            <pc:sldMk cId="1074822902" sldId="428"/>
            <ac:spMk id="8" creationId="{D3CC4921-3DCD-DEF1-9119-DE347CD7BF78}"/>
          </ac:spMkLst>
        </pc:spChg>
        <pc:spChg chg="mod">
          <ac:chgData name="Edmond Airantzis" userId="d829d3f8-c61c-4cf1-9c50-1f12e475027f" providerId="ADAL" clId="{497903CC-5B5D-4CA3-AA08-8C1506A42CF6}" dt="2025-03-26T17:41:24.203" v="1835" actId="20577"/>
          <ac:spMkLst>
            <pc:docMk/>
            <pc:sldMk cId="1074822902" sldId="428"/>
            <ac:spMk id="114" creationId="{75132946-9B06-59F9-CF7A-DC35D1474A10}"/>
          </ac:spMkLst>
        </pc:spChg>
      </pc:sldChg>
      <pc:sldChg chg="modSp add mod">
        <pc:chgData name="Edmond Airantzis" userId="d829d3f8-c61c-4cf1-9c50-1f12e475027f" providerId="ADAL" clId="{497903CC-5B5D-4CA3-AA08-8C1506A42CF6}" dt="2025-03-26T17:41:50.722" v="1843" actId="20577"/>
        <pc:sldMkLst>
          <pc:docMk/>
          <pc:sldMk cId="2050838442" sldId="429"/>
        </pc:sldMkLst>
        <pc:spChg chg="mod">
          <ac:chgData name="Edmond Airantzis" userId="d829d3f8-c61c-4cf1-9c50-1f12e475027f" providerId="ADAL" clId="{497903CC-5B5D-4CA3-AA08-8C1506A42CF6}" dt="2025-03-26T12:20:22.911" v="1820" actId="1035"/>
          <ac:spMkLst>
            <pc:docMk/>
            <pc:sldMk cId="2050838442" sldId="429"/>
            <ac:spMk id="4" creationId="{30178E76-5335-E554-85E0-3E514A1315B3}"/>
          </ac:spMkLst>
        </pc:spChg>
        <pc:spChg chg="mod">
          <ac:chgData name="Edmond Airantzis" userId="d829d3f8-c61c-4cf1-9c50-1f12e475027f" providerId="ADAL" clId="{497903CC-5B5D-4CA3-AA08-8C1506A42CF6}" dt="2025-03-26T17:41:50.722" v="1843" actId="20577"/>
          <ac:spMkLst>
            <pc:docMk/>
            <pc:sldMk cId="2050838442" sldId="429"/>
            <ac:spMk id="8" creationId="{1DCE7E95-08A7-8473-9423-9F1D1002AC8F}"/>
          </ac:spMkLst>
        </pc:spChg>
        <pc:spChg chg="mod">
          <ac:chgData name="Edmond Airantzis" userId="d829d3f8-c61c-4cf1-9c50-1f12e475027f" providerId="ADAL" clId="{497903CC-5B5D-4CA3-AA08-8C1506A42CF6}" dt="2025-03-26T11:05:47.366" v="1384" actId="6549"/>
          <ac:spMkLst>
            <pc:docMk/>
            <pc:sldMk cId="2050838442" sldId="429"/>
            <ac:spMk id="114" creationId="{7CCA09F8-FDDD-FF7C-0A48-4E8841D1E010}"/>
          </ac:spMkLst>
        </pc:spChg>
      </pc:sldChg>
      <pc:sldChg chg="modSp add mod">
        <pc:chgData name="Edmond Airantzis" userId="d829d3f8-c61c-4cf1-9c50-1f12e475027f" providerId="ADAL" clId="{497903CC-5B5D-4CA3-AA08-8C1506A42CF6}" dt="2025-03-26T17:41:09.449" v="1833" actId="207"/>
        <pc:sldMkLst>
          <pc:docMk/>
          <pc:sldMk cId="2269583052" sldId="430"/>
        </pc:sldMkLst>
        <pc:spChg chg="mod">
          <ac:chgData name="Edmond Airantzis" userId="d829d3f8-c61c-4cf1-9c50-1f12e475027f" providerId="ADAL" clId="{497903CC-5B5D-4CA3-AA08-8C1506A42CF6}" dt="2025-03-26T17:41:09.449" v="1833" actId="207"/>
          <ac:spMkLst>
            <pc:docMk/>
            <pc:sldMk cId="2269583052" sldId="430"/>
            <ac:spMk id="7" creationId="{4E04729E-E131-FDAC-1BF3-507B81A72C68}"/>
          </ac:spMkLst>
        </pc:spChg>
        <pc:spChg chg="mod">
          <ac:chgData name="Edmond Airantzis" userId="d829d3f8-c61c-4cf1-9c50-1f12e475027f" providerId="ADAL" clId="{497903CC-5B5D-4CA3-AA08-8C1506A42CF6}" dt="2025-03-26T09:11:52.782" v="1111" actId="207"/>
          <ac:spMkLst>
            <pc:docMk/>
            <pc:sldMk cId="2269583052" sldId="430"/>
            <ac:spMk id="24" creationId="{11C7641A-FABE-E033-E3C5-405F07FAB5EF}"/>
          </ac:spMkLst>
        </pc:spChg>
        <pc:spChg chg="mod">
          <ac:chgData name="Edmond Airantzis" userId="d829d3f8-c61c-4cf1-9c50-1f12e475027f" providerId="ADAL" clId="{497903CC-5B5D-4CA3-AA08-8C1506A42CF6}" dt="2025-03-26T09:12:14.339" v="1115" actId="113"/>
          <ac:spMkLst>
            <pc:docMk/>
            <pc:sldMk cId="2269583052" sldId="430"/>
            <ac:spMk id="25" creationId="{E88825FB-215D-1C29-7CB7-FB46E2DFBCAF}"/>
          </ac:spMkLst>
        </pc:spChg>
        <pc:spChg chg="mod">
          <ac:chgData name="Edmond Airantzis" userId="d829d3f8-c61c-4cf1-9c50-1f12e475027f" providerId="ADAL" clId="{497903CC-5B5D-4CA3-AA08-8C1506A42CF6}" dt="2025-03-26T09:13:10.823" v="1124" actId="207"/>
          <ac:spMkLst>
            <pc:docMk/>
            <pc:sldMk cId="2269583052" sldId="430"/>
            <ac:spMk id="26" creationId="{F7A7CA66-0214-6C82-8700-E5B4B021DAB5}"/>
          </ac:spMkLst>
        </pc:spChg>
        <pc:spChg chg="mod">
          <ac:chgData name="Edmond Airantzis" userId="d829d3f8-c61c-4cf1-9c50-1f12e475027f" providerId="ADAL" clId="{497903CC-5B5D-4CA3-AA08-8C1506A42CF6}" dt="2025-03-26T10:59:07.240" v="1320" actId="6549"/>
          <ac:spMkLst>
            <pc:docMk/>
            <pc:sldMk cId="2269583052" sldId="430"/>
            <ac:spMk id="27" creationId="{C43D924C-236C-02DC-9631-8FE283180045}"/>
          </ac:spMkLst>
        </pc:spChg>
        <pc:picChg chg="mod">
          <ac:chgData name="Edmond Airantzis" userId="d829d3f8-c61c-4cf1-9c50-1f12e475027f" providerId="ADAL" clId="{497903CC-5B5D-4CA3-AA08-8C1506A42CF6}" dt="2025-03-26T09:10:57.608" v="1109" actId="1038"/>
          <ac:picMkLst>
            <pc:docMk/>
            <pc:sldMk cId="2269583052" sldId="430"/>
            <ac:picMk id="35" creationId="{665A464F-F861-968C-E8AA-8E66B732AC69}"/>
          </ac:picMkLst>
        </pc:picChg>
      </pc:sldChg>
      <pc:sldMasterChg chg="addSp delSp mod modSldLayout">
        <pc:chgData name="Edmond Airantzis" userId="d829d3f8-c61c-4cf1-9c50-1f12e475027f" providerId="ADAL" clId="{497903CC-5B5D-4CA3-AA08-8C1506A42CF6}" dt="2025-03-25T12:40:38.439" v="21" actId="478"/>
        <pc:sldMasterMkLst>
          <pc:docMk/>
          <pc:sldMasterMk cId="471245398" sldId="2147483675"/>
        </pc:sldMasterMkLst>
        <pc:spChg chg="add del">
          <ac:chgData name="Edmond Airantzis" userId="d829d3f8-c61c-4cf1-9c50-1f12e475027f" providerId="ADAL" clId="{497903CC-5B5D-4CA3-AA08-8C1506A42CF6}" dt="2025-03-25T12:40:20.212" v="19" actId="478"/>
          <ac:spMkLst>
            <pc:docMk/>
            <pc:sldMasterMk cId="471245398" sldId="2147483675"/>
            <ac:spMk id="4" creationId="{5D9E4A04-E877-4A5A-8FB8-F82E0259D109}"/>
          </ac:spMkLst>
        </pc:spChg>
        <pc:sldLayoutChg chg="addSp delSp modSp mod">
          <pc:chgData name="Edmond Airantzis" userId="d829d3f8-c61c-4cf1-9c50-1f12e475027f" providerId="ADAL" clId="{497903CC-5B5D-4CA3-AA08-8C1506A42CF6}" dt="2025-03-25T12:40:38.439" v="21" actId="478"/>
          <pc:sldLayoutMkLst>
            <pc:docMk/>
            <pc:sldMasterMk cId="471245398" sldId="2147483675"/>
            <pc:sldLayoutMk cId="2767695911" sldId="2147483679"/>
          </pc:sldLayoutMkLst>
          <pc:spChg chg="del">
            <ac:chgData name="Edmond Airantzis" userId="d829d3f8-c61c-4cf1-9c50-1f12e475027f" providerId="ADAL" clId="{497903CC-5B5D-4CA3-AA08-8C1506A42CF6}" dt="2025-03-25T12:40:38.439" v="21" actId="478"/>
            <ac:spMkLst>
              <pc:docMk/>
              <pc:sldMasterMk cId="471245398" sldId="2147483675"/>
              <pc:sldLayoutMk cId="2767695911" sldId="2147483679"/>
              <ac:spMk id="5" creationId="{709E757F-7394-4CA7-8635-6E1F22DD0591}"/>
            </ac:spMkLst>
          </pc:spChg>
          <pc:spChg chg="del">
            <ac:chgData name="Edmond Airantzis" userId="d829d3f8-c61c-4cf1-9c50-1f12e475027f" providerId="ADAL" clId="{497903CC-5B5D-4CA3-AA08-8C1506A42CF6}" dt="2025-03-25T12:40:30.280" v="20" actId="478"/>
            <ac:spMkLst>
              <pc:docMk/>
              <pc:sldMasterMk cId="471245398" sldId="2147483675"/>
              <pc:sldLayoutMk cId="2767695911" sldId="2147483679"/>
              <ac:spMk id="11" creationId="{528EC8FF-EB3A-4BC9-99B3-B6F0A6149DB3}"/>
            </ac:spMkLst>
          </pc:spChg>
          <pc:picChg chg="add mod">
            <ac:chgData name="Edmond Airantzis" userId="d829d3f8-c61c-4cf1-9c50-1f12e475027f" providerId="ADAL" clId="{497903CC-5B5D-4CA3-AA08-8C1506A42CF6}" dt="2025-03-25T12:37:50.518" v="17" actId="1036"/>
            <ac:picMkLst>
              <pc:docMk/>
              <pc:sldMasterMk cId="471245398" sldId="2147483675"/>
              <pc:sldLayoutMk cId="2767695911" sldId="2147483679"/>
              <ac:picMk id="4" creationId="{34F80E20-5674-43F4-8D6F-353DB004BE80}"/>
            </ac:picMkLst>
          </pc:picChg>
          <pc:picChg chg="del">
            <ac:chgData name="Edmond Airantzis" userId="d829d3f8-c61c-4cf1-9c50-1f12e475027f" providerId="ADAL" clId="{497903CC-5B5D-4CA3-AA08-8C1506A42CF6}" dt="2025-03-25T12:37:15.496" v="15" actId="478"/>
            <ac:picMkLst>
              <pc:docMk/>
              <pc:sldMasterMk cId="471245398" sldId="2147483675"/>
              <pc:sldLayoutMk cId="2767695911" sldId="2147483679"/>
              <ac:picMk id="18" creationId="{D5CC9636-F8C8-B7D0-BFDE-FDB73B21A59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DF972803-A724-8B43-8769-FC72FB4E01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987BBB8-3799-5044-9828-A9479825C1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F560E-2D79-8044-9D1C-FCF0967D80F1}" type="datetimeFigureOut">
              <a:rPr lang="el-GR" smtClean="0"/>
              <a:t>26/3/2025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15EE940-83EC-324E-AD7C-D99A7CA195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79B753B-716D-214E-B0F6-29F07DEA04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3D676-AAB2-D540-87F5-F49F5A0F52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2468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C72C6-3454-2946-8B85-22BC8A07E401}" type="datetimeFigureOut">
              <a:rPr lang="el-GR" smtClean="0"/>
              <a:t>26/3/2025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65673-3257-634F-92C2-661B34079C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8479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Ορθογώνιο 46">
            <a:extLst>
              <a:ext uri="{FF2B5EF4-FFF2-40B4-BE49-F238E27FC236}">
                <a16:creationId xmlns:a16="http://schemas.microsoft.com/office/drawing/2014/main" id="{CE6D5D82-36F2-C445-A16D-E28E40B44D01}"/>
              </a:ext>
            </a:extLst>
          </p:cNvPr>
          <p:cNvSpPr/>
          <p:nvPr userDrawn="1"/>
        </p:nvSpPr>
        <p:spPr>
          <a:xfrm>
            <a:off x="0" y="0"/>
            <a:ext cx="5243209" cy="6858000"/>
          </a:xfrm>
          <a:prstGeom prst="rect">
            <a:avLst/>
          </a:prstGeom>
          <a:solidFill>
            <a:srgbClr val="002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9B1982-ED79-4C75-9F21-A6189E41379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496675" y="6356350"/>
            <a:ext cx="287336" cy="365125"/>
          </a:xfrm>
        </p:spPr>
        <p:txBody>
          <a:bodyPr/>
          <a:lstStyle>
            <a:lvl1pPr>
              <a:defRPr sz="800"/>
            </a:lvl1pPr>
          </a:lstStyle>
          <a:p>
            <a:fld id="{5773DF1B-D493-4D9E-91E0-C199C47A2A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A518CFB-06B2-46E4-8BD7-0A7F0E69092E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421238" y="3558453"/>
            <a:ext cx="3888115" cy="898708"/>
          </a:xfrm>
        </p:spPr>
        <p:txBody>
          <a:bodyPr wrap="square" anchor="b" anchorCtr="0">
            <a:spAutoFit/>
          </a:bodyPr>
          <a:lstStyle>
            <a:lvl1pPr algn="l">
              <a:defRPr sz="3200">
                <a:solidFill>
                  <a:srgbClr val="A2AFCA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AC92A25-C33A-47F0-8A33-3572F3212397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421238" y="4559150"/>
            <a:ext cx="3888115" cy="276999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l-GR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258F60C-BD99-0F4E-AC6D-5BA087DA6F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03" y="410012"/>
            <a:ext cx="3636000" cy="201295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4F80E20-5674-43F4-8D6F-353DB004B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209" y="8545"/>
            <a:ext cx="6948791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695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4CF014-D839-42F5-ABF9-1D3AE8B0D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498679"/>
            <a:ext cx="11362773" cy="346249"/>
          </a:xfrm>
        </p:spPr>
        <p:txBody>
          <a:bodyPr lIns="0" tIns="0" rIns="0" bIns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CE69A0-4BD1-4553-A5B8-340A62F78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37" y="1675573"/>
            <a:ext cx="11362775" cy="4351338"/>
          </a:xfrm>
        </p:spPr>
        <p:txBody>
          <a:bodyPr lIns="0" tIns="0" rIns="0" bIns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4AB18B04-383D-5D4A-99AE-C971E8EEBB8B}"/>
              </a:ext>
            </a:extLst>
          </p:cNvPr>
          <p:cNvSpPr/>
          <p:nvPr userDrawn="1"/>
        </p:nvSpPr>
        <p:spPr>
          <a:xfrm>
            <a:off x="1" y="498679"/>
            <a:ext cx="225468" cy="3462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Θέση κειμένου 2">
            <a:extLst>
              <a:ext uri="{FF2B5EF4-FFF2-40B4-BE49-F238E27FC236}">
                <a16:creationId xmlns:a16="http://schemas.microsoft.com/office/drawing/2014/main" id="{305D3A70-867D-754D-9E49-4DC4125412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21238" y="934588"/>
            <a:ext cx="11346647" cy="22159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0">
            <a:extLst>
              <a:ext uri="{FF2B5EF4-FFF2-40B4-BE49-F238E27FC236}">
                <a16:creationId xmlns:a16="http://schemas.microsoft.com/office/drawing/2014/main" id="{9FF31930-28F5-443B-8505-2A520FF306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56000"/>
            <a:ext cx="900000" cy="430320"/>
          </a:xfrm>
          <a:prstGeom prst="rect">
            <a:avLst/>
          </a:prstGeom>
        </p:spPr>
      </p:pic>
      <p:cxnSp>
        <p:nvCxnSpPr>
          <p:cNvPr id="14" name="Ευθεία γραμμή σύνδεσης 13">
            <a:extLst>
              <a:ext uri="{FF2B5EF4-FFF2-40B4-BE49-F238E27FC236}">
                <a16:creationId xmlns:a16="http://schemas.microsoft.com/office/drawing/2014/main" id="{48A70595-DFF2-46E1-B1E3-7C875DFEB8B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48000" y="6336000"/>
            <a:ext cx="10044000" cy="0"/>
          </a:xfrm>
          <a:prstGeom prst="line">
            <a:avLst/>
          </a:prstGeom>
          <a:ln>
            <a:solidFill>
              <a:srgbClr val="0E28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Θέση αριθμού διαφάνειας 5">
            <a:extLst>
              <a:ext uri="{FF2B5EF4-FFF2-40B4-BE49-F238E27FC236}">
                <a16:creationId xmlns:a16="http://schemas.microsoft.com/office/drawing/2014/main" id="{E4DBD3A6-869C-49EA-9ABC-065F9A74D999}"/>
              </a:ext>
            </a:extLst>
          </p:cNvPr>
          <p:cNvSpPr txBox="1">
            <a:spLocks/>
          </p:cNvSpPr>
          <p:nvPr userDrawn="1"/>
        </p:nvSpPr>
        <p:spPr>
          <a:xfrm>
            <a:off x="9467107" y="6354291"/>
            <a:ext cx="2124074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>
                <a:latin typeface="Arial" panose="020B0604020202020204" pitchFamily="34" charset="0"/>
                <a:cs typeface="Arial" panose="020B0604020202020204" pitchFamily="34" charset="0"/>
              </a:rPr>
              <a:t>New Energy Partners | </a:t>
            </a:r>
            <a:fld id="{5773DF1B-D493-4D9E-91E0-C199C47A2A22}" type="slidenum">
              <a:rPr lang="el-G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l-G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Ορθογώνιο 8">
            <a:extLst>
              <a:ext uri="{FF2B5EF4-FFF2-40B4-BE49-F238E27FC236}">
                <a16:creationId xmlns:a16="http://schemas.microsoft.com/office/drawing/2014/main" id="{818CB3EB-D2E2-C2FD-C0D7-12BFD8B08AE5}"/>
              </a:ext>
            </a:extLst>
          </p:cNvPr>
          <p:cNvSpPr/>
          <p:nvPr userDrawn="1"/>
        </p:nvSpPr>
        <p:spPr>
          <a:xfrm>
            <a:off x="9144000" y="0"/>
            <a:ext cx="3048000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Θέση ημερομηνίας 3">
            <a:extLst>
              <a:ext uri="{FF2B5EF4-FFF2-40B4-BE49-F238E27FC236}">
                <a16:creationId xmlns:a16="http://schemas.microsoft.com/office/drawing/2014/main" id="{78C6277D-460C-6BB1-AD27-BBE60ED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92742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DE"/>
              <a:t>27/03/25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1152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Τίτλος 1">
            <a:extLst>
              <a:ext uri="{FF2B5EF4-FFF2-40B4-BE49-F238E27FC236}">
                <a16:creationId xmlns:a16="http://schemas.microsoft.com/office/drawing/2014/main" id="{2C345C32-04F1-42EC-A84D-76D67D41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498679"/>
            <a:ext cx="11362773" cy="346249"/>
          </a:xfrm>
        </p:spPr>
        <p:txBody>
          <a:bodyPr lIns="0" tIns="0" rIns="0" bIns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21" name="Θέση περιεχομένου 2">
            <a:extLst>
              <a:ext uri="{FF2B5EF4-FFF2-40B4-BE49-F238E27FC236}">
                <a16:creationId xmlns:a16="http://schemas.microsoft.com/office/drawing/2014/main" id="{F168B180-3CB1-4568-A855-3B249B220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37" y="1675573"/>
            <a:ext cx="11362775" cy="4351338"/>
          </a:xfrm>
        </p:spPr>
        <p:txBody>
          <a:bodyPr lIns="0" tIns="0" rIns="0" bIns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22" name="Ορθογώνιο 6">
            <a:extLst>
              <a:ext uri="{FF2B5EF4-FFF2-40B4-BE49-F238E27FC236}">
                <a16:creationId xmlns:a16="http://schemas.microsoft.com/office/drawing/2014/main" id="{C63BC45F-4D44-4E09-98D8-CA481EFE5FC3}"/>
              </a:ext>
            </a:extLst>
          </p:cNvPr>
          <p:cNvSpPr/>
          <p:nvPr userDrawn="1"/>
        </p:nvSpPr>
        <p:spPr>
          <a:xfrm>
            <a:off x="1" y="498679"/>
            <a:ext cx="225468" cy="3462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Θέση κειμένου 2">
            <a:extLst>
              <a:ext uri="{FF2B5EF4-FFF2-40B4-BE49-F238E27FC236}">
                <a16:creationId xmlns:a16="http://schemas.microsoft.com/office/drawing/2014/main" id="{D596BD91-785B-45CF-AFBE-931FB7C5C1D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21238" y="934588"/>
            <a:ext cx="11346647" cy="22159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4" name="Picture 10">
            <a:extLst>
              <a:ext uri="{FF2B5EF4-FFF2-40B4-BE49-F238E27FC236}">
                <a16:creationId xmlns:a16="http://schemas.microsoft.com/office/drawing/2014/main" id="{81122F3D-6F87-4698-875C-0346FF675E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56000"/>
            <a:ext cx="900000" cy="430320"/>
          </a:xfrm>
          <a:prstGeom prst="rect">
            <a:avLst/>
          </a:prstGeom>
        </p:spPr>
      </p:pic>
      <p:cxnSp>
        <p:nvCxnSpPr>
          <p:cNvPr id="25" name="Ευθεία γραμμή σύνδεσης 13">
            <a:extLst>
              <a:ext uri="{FF2B5EF4-FFF2-40B4-BE49-F238E27FC236}">
                <a16:creationId xmlns:a16="http://schemas.microsoft.com/office/drawing/2014/main" id="{92672757-D0DF-40B9-85E9-B06320EFED4F}"/>
              </a:ext>
            </a:extLst>
          </p:cNvPr>
          <p:cNvCxnSpPr>
            <a:cxnSpLocks/>
          </p:cNvCxnSpPr>
          <p:nvPr userDrawn="1"/>
        </p:nvCxnSpPr>
        <p:spPr>
          <a:xfrm flipV="1">
            <a:off x="1548000" y="6336000"/>
            <a:ext cx="10044000" cy="0"/>
          </a:xfrm>
          <a:prstGeom prst="line">
            <a:avLst/>
          </a:prstGeom>
          <a:ln>
            <a:solidFill>
              <a:srgbClr val="0E28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Θέση αριθμού διαφάνειας 5">
            <a:extLst>
              <a:ext uri="{FF2B5EF4-FFF2-40B4-BE49-F238E27FC236}">
                <a16:creationId xmlns:a16="http://schemas.microsoft.com/office/drawing/2014/main" id="{18710493-BDB2-40A1-B41D-F2EF585A4B4C}"/>
              </a:ext>
            </a:extLst>
          </p:cNvPr>
          <p:cNvSpPr txBox="1">
            <a:spLocks/>
          </p:cNvSpPr>
          <p:nvPr userDrawn="1"/>
        </p:nvSpPr>
        <p:spPr>
          <a:xfrm>
            <a:off x="9467107" y="6354291"/>
            <a:ext cx="2124074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>
                <a:latin typeface="Arial" panose="020B0604020202020204" pitchFamily="34" charset="0"/>
                <a:cs typeface="Arial" panose="020B0604020202020204" pitchFamily="34" charset="0"/>
              </a:rPr>
              <a:t>New Energy Partners | </a:t>
            </a:r>
            <a:fld id="{5773DF1B-D493-4D9E-91E0-C199C47A2A22}" type="slidenum">
              <a:rPr lang="el-G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l-G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Ορθογώνιο 8">
            <a:extLst>
              <a:ext uri="{FF2B5EF4-FFF2-40B4-BE49-F238E27FC236}">
                <a16:creationId xmlns:a16="http://schemas.microsoft.com/office/drawing/2014/main" id="{B17CE619-8F5E-274B-AE8F-51D7D7778B7D}"/>
              </a:ext>
            </a:extLst>
          </p:cNvPr>
          <p:cNvSpPr/>
          <p:nvPr userDrawn="1"/>
        </p:nvSpPr>
        <p:spPr>
          <a:xfrm>
            <a:off x="9144000" y="0"/>
            <a:ext cx="3048000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Θέση ημερομηνίας 3">
            <a:extLst>
              <a:ext uri="{FF2B5EF4-FFF2-40B4-BE49-F238E27FC236}">
                <a16:creationId xmlns:a16="http://schemas.microsoft.com/office/drawing/2014/main" id="{8F0C8BE9-7977-3A2E-E77E-E029F2BF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92747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DE"/>
              <a:t>27/03/25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959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-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Ορθογώνιο 24">
            <a:extLst>
              <a:ext uri="{FF2B5EF4-FFF2-40B4-BE49-F238E27FC236}">
                <a16:creationId xmlns:a16="http://schemas.microsoft.com/office/drawing/2014/main" id="{C61C3F74-D1EB-2242-8BD5-77DCD5222D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4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283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ey take 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4CF014-D839-42F5-ABF9-1D3AE8B0D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8" y="152431"/>
            <a:ext cx="8510865" cy="692497"/>
          </a:xfrm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CE69A0-4BD1-4553-A5B8-340A62F78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719609"/>
            <a:ext cx="8498786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4AB18B04-383D-5D4A-99AE-C971E8EEBB8B}"/>
              </a:ext>
            </a:extLst>
          </p:cNvPr>
          <p:cNvSpPr/>
          <p:nvPr userDrawn="1"/>
        </p:nvSpPr>
        <p:spPr>
          <a:xfrm>
            <a:off x="1" y="495728"/>
            <a:ext cx="225468" cy="34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Θέση κειμένου 2">
            <a:extLst>
              <a:ext uri="{FF2B5EF4-FFF2-40B4-BE49-F238E27FC236}">
                <a16:creationId xmlns:a16="http://schemas.microsoft.com/office/drawing/2014/main" id="{305D3A70-867D-754D-9E49-4DC4125412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21239" y="934588"/>
            <a:ext cx="8498786" cy="22159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8" name="Ευθεία γραμμή σύνδεσης 17">
            <a:extLst>
              <a:ext uri="{FF2B5EF4-FFF2-40B4-BE49-F238E27FC236}">
                <a16:creationId xmlns:a16="http://schemas.microsoft.com/office/drawing/2014/main" id="{A1C72E2A-8504-F24A-B5D8-41C815E0F715}"/>
              </a:ext>
            </a:extLst>
          </p:cNvPr>
          <p:cNvCxnSpPr>
            <a:cxnSpLocks/>
          </p:cNvCxnSpPr>
          <p:nvPr userDrawn="1"/>
        </p:nvCxnSpPr>
        <p:spPr>
          <a:xfrm>
            <a:off x="9336088" y="6338170"/>
            <a:ext cx="244792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0">
            <a:extLst>
              <a:ext uri="{FF2B5EF4-FFF2-40B4-BE49-F238E27FC236}">
                <a16:creationId xmlns:a16="http://schemas.microsoft.com/office/drawing/2014/main" id="{FDD223BB-9412-49E3-A80D-F022BAE061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56000"/>
            <a:ext cx="900000" cy="430320"/>
          </a:xfrm>
          <a:prstGeom prst="rect">
            <a:avLst/>
          </a:prstGeom>
        </p:spPr>
      </p:pic>
      <p:sp>
        <p:nvSpPr>
          <p:cNvPr id="16" name="Θέση αριθμού διαφάνειας 5">
            <a:extLst>
              <a:ext uri="{FF2B5EF4-FFF2-40B4-BE49-F238E27FC236}">
                <a16:creationId xmlns:a16="http://schemas.microsoft.com/office/drawing/2014/main" id="{8FBE4691-2345-45B6-95BD-F6762C6C2C8B}"/>
              </a:ext>
            </a:extLst>
          </p:cNvPr>
          <p:cNvSpPr txBox="1">
            <a:spLocks/>
          </p:cNvSpPr>
          <p:nvPr userDrawn="1"/>
        </p:nvSpPr>
        <p:spPr>
          <a:xfrm>
            <a:off x="9467107" y="6354291"/>
            <a:ext cx="2124074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>
                <a:latin typeface="Arial" panose="020B0604020202020204" pitchFamily="34" charset="0"/>
                <a:cs typeface="Arial" panose="020B0604020202020204" pitchFamily="34" charset="0"/>
              </a:rPr>
              <a:t>New Energy Partners | </a:t>
            </a:r>
            <a:fld id="{5773DF1B-D493-4D9E-91E0-C199C47A2A22}" type="slidenum">
              <a:rPr lang="el-G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l-G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Ευθεία γραμμή σύνδεσης 13">
            <a:extLst>
              <a:ext uri="{FF2B5EF4-FFF2-40B4-BE49-F238E27FC236}">
                <a16:creationId xmlns:a16="http://schemas.microsoft.com/office/drawing/2014/main" id="{F831A445-62F6-4849-956A-D5FC38AD5AF7}"/>
              </a:ext>
            </a:extLst>
          </p:cNvPr>
          <p:cNvCxnSpPr>
            <a:cxnSpLocks/>
          </p:cNvCxnSpPr>
          <p:nvPr userDrawn="1"/>
        </p:nvCxnSpPr>
        <p:spPr>
          <a:xfrm>
            <a:off x="1548000" y="6336000"/>
            <a:ext cx="10008000" cy="0"/>
          </a:xfrm>
          <a:prstGeom prst="line">
            <a:avLst/>
          </a:prstGeom>
          <a:ln>
            <a:solidFill>
              <a:srgbClr val="0E28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Θέση ημερομηνίας 3">
            <a:extLst>
              <a:ext uri="{FF2B5EF4-FFF2-40B4-BE49-F238E27FC236}">
                <a16:creationId xmlns:a16="http://schemas.microsoft.com/office/drawing/2014/main" id="{058A164F-A176-4C6A-B660-2F90EBFD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DE"/>
              <a:t>27/03/25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2150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32">
          <p15:clr>
            <a:srgbClr val="FBAE40"/>
          </p15:clr>
        </p15:guide>
        <p15:guide id="2" pos="5881">
          <p15:clr>
            <a:srgbClr val="FBAE40"/>
          </p15:clr>
        </p15:guide>
        <p15:guide id="3" orient="horz" pos="104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DED95D5-6E32-4D03-B320-C6372053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568573"/>
            <a:ext cx="11362773" cy="35586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129CB56-8E9C-448C-9546-B2606679C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1239" y="1576244"/>
            <a:ext cx="11362774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9E4A04-E877-4A5A-8FB8-F82E0259D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1239" y="6356350"/>
            <a:ext cx="2743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en-DE"/>
              <a:t>27/03/25</a:t>
            </a:r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96CDC2-25BC-46C4-8728-3F59203F7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5226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accent6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537B344-C8A6-450B-9A4B-774112DFB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74352" y="6356350"/>
            <a:ext cx="21096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 New Energy Partners | </a:t>
            </a:r>
            <a:fld id="{5773DF1B-D493-4D9E-91E0-C199C47A2A2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124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90" r:id="rId3"/>
    <p:sldLayoutId id="2147483694" r:id="rId4"/>
    <p:sldLayoutId id="2147483703" r:id="rId5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 userDrawn="1">
          <p15:clr>
            <a:srgbClr val="F26B43"/>
          </p15:clr>
        </p15:guide>
        <p15:guide id="2" pos="7423" userDrawn="1">
          <p15:clr>
            <a:srgbClr val="F26B43"/>
          </p15:clr>
        </p15:guide>
        <p15:guide id="4" orient="horz" pos="754" userDrawn="1">
          <p15:clr>
            <a:srgbClr val="F26B43"/>
          </p15:clr>
        </p15:guide>
        <p15:guide id="5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>
            <a:extLst>
              <a:ext uri="{FF2B5EF4-FFF2-40B4-BE49-F238E27FC236}">
                <a16:creationId xmlns:a16="http://schemas.microsoft.com/office/drawing/2014/main" id="{F5E0AC76-DD92-4E85-ACEC-3D373E65A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3401" y="3839732"/>
            <a:ext cx="3808598" cy="997196"/>
          </a:xfrm>
        </p:spPr>
        <p:txBody>
          <a:bodyPr/>
          <a:lstStyle/>
          <a:p>
            <a:pPr algn="ctr"/>
            <a:r>
              <a:rPr lang="el-GR" sz="2400" b="1" i="0" dirty="0">
                <a:solidFill>
                  <a:srgbClr val="FFFFFF"/>
                </a:solidFill>
                <a:effectLst/>
              </a:rPr>
              <a:t>Η ελληνική αγορά</a:t>
            </a:r>
            <a:br>
              <a:rPr lang="en-US" sz="2400" b="1" i="0" dirty="0">
                <a:solidFill>
                  <a:srgbClr val="FFFFFF"/>
                </a:solidFill>
                <a:effectLst/>
              </a:rPr>
            </a:br>
            <a:r>
              <a:rPr lang="el-GR" sz="2400" b="1" i="0" dirty="0">
                <a:solidFill>
                  <a:srgbClr val="FFFFFF"/>
                </a:solidFill>
                <a:effectLst/>
              </a:rPr>
              <a:t>ρεύματος και αερίου</a:t>
            </a:r>
            <a:br>
              <a:rPr lang="el-GR" sz="2400" dirty="0"/>
            </a:br>
            <a:r>
              <a:rPr lang="el-GR" sz="2400" b="1" i="0" dirty="0">
                <a:solidFill>
                  <a:srgbClr val="FFFFFF"/>
                </a:solidFill>
                <a:effectLst/>
              </a:rPr>
              <a:t>μπροστά στα νέα δεδομένα</a:t>
            </a:r>
            <a:endParaRPr lang="en-US" sz="2400" dirty="0"/>
          </a:p>
        </p:txBody>
      </p:sp>
      <p:sp>
        <p:nvSpPr>
          <p:cNvPr id="10" name="Subtitle 3">
            <a:extLst>
              <a:ext uri="{FF2B5EF4-FFF2-40B4-BE49-F238E27FC236}">
                <a16:creationId xmlns:a16="http://schemas.microsoft.com/office/drawing/2014/main" id="{4E4A7C5D-AC36-45D7-9F06-49839B6367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38" y="5658561"/>
            <a:ext cx="3888115" cy="249299"/>
          </a:xfrm>
        </p:spPr>
        <p:txBody>
          <a:bodyPr/>
          <a:lstStyle/>
          <a:p>
            <a:r>
              <a:rPr lang="el-GR" sz="1800" dirty="0"/>
              <a:t>Μάρτιος</a:t>
            </a:r>
            <a:r>
              <a:rPr lang="en-US" sz="1800" dirty="0"/>
              <a:t> 2025</a:t>
            </a:r>
          </a:p>
        </p:txBody>
      </p:sp>
      <p:sp>
        <p:nvSpPr>
          <p:cNvPr id="5" name="Τίτλος 2">
            <a:extLst>
              <a:ext uri="{FF2B5EF4-FFF2-40B4-BE49-F238E27FC236}">
                <a16:creationId xmlns:a16="http://schemas.microsoft.com/office/drawing/2014/main" id="{93186BAA-ED1E-4832-843F-7EA55A33AE83}"/>
              </a:ext>
            </a:extLst>
          </p:cNvPr>
          <p:cNvSpPr txBox="1">
            <a:spLocks/>
          </p:cNvSpPr>
          <p:nvPr/>
        </p:nvSpPr>
        <p:spPr>
          <a:xfrm>
            <a:off x="1154557" y="3167003"/>
            <a:ext cx="3290683" cy="3600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A2AFCA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FFC000"/>
                </a:solidFill>
                <a:cs typeface="Arial" panose="020B0604020202020204" pitchFamily="34" charset="0"/>
              </a:rPr>
              <a:t>6</a:t>
            </a:r>
            <a:r>
              <a:rPr lang="el-GR" sz="2600" baseline="30000" dirty="0">
                <a:solidFill>
                  <a:srgbClr val="FFC000"/>
                </a:solidFill>
                <a:cs typeface="Arial" panose="020B0604020202020204" pitchFamily="34" charset="0"/>
              </a:rPr>
              <a:t>ο</a:t>
            </a:r>
            <a:r>
              <a:rPr lang="en-US" sz="2600" dirty="0">
                <a:solidFill>
                  <a:srgbClr val="FFC000"/>
                </a:solidFill>
                <a:cs typeface="Arial" panose="020B0604020202020204" pitchFamily="34" charset="0"/>
              </a:rPr>
              <a:t> Power &amp; Gas </a:t>
            </a:r>
            <a:r>
              <a:rPr lang="pl-PL" sz="2600" dirty="0">
                <a:solidFill>
                  <a:srgbClr val="FFC000"/>
                </a:solidFill>
                <a:cs typeface="Arial" panose="020B0604020202020204" pitchFamily="34" charset="0"/>
              </a:rPr>
              <a:t>Forum</a:t>
            </a:r>
            <a:endParaRPr lang="en-US" sz="26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8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FEF1A50-C984-4DB6-8BC0-40C40B15D263}"/>
              </a:ext>
            </a:extLst>
          </p:cNvPr>
          <p:cNvSpPr txBox="1">
            <a:spLocks/>
          </p:cNvSpPr>
          <p:nvPr/>
        </p:nvSpPr>
        <p:spPr>
          <a:xfrm>
            <a:off x="432000" y="481725"/>
            <a:ext cx="9000000" cy="36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rgbClr val="19447D"/>
                </a:solidFill>
                <a:latin typeface="+mn-lt"/>
              </a:rPr>
              <a:t>Αρχικοί Επενδυτικοί Στόχοι </a:t>
            </a:r>
            <a:endParaRPr lang="en-GB" dirty="0">
              <a:solidFill>
                <a:srgbClr val="19447D"/>
              </a:solidFill>
              <a:latin typeface="+mn-lt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0D4FD3AD-27E6-4D69-8E7C-F15BA49F5E31}"/>
              </a:ext>
            </a:extLst>
          </p:cNvPr>
          <p:cNvSpPr/>
          <p:nvPr/>
        </p:nvSpPr>
        <p:spPr>
          <a:xfrm>
            <a:off x="569980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Φωτοβολταϊκα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Αιολικά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Μικρά Υδροηλεκτρικά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Βιοαέριο 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&amp; </a:t>
            </a: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Βιομάζα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Γεωθερμία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Ώριμες τεχνολογίες αποθήκευσης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6432F5DD-BD86-4327-BCC1-7F2606697274}"/>
              </a:ext>
            </a:extLst>
          </p:cNvPr>
          <p:cNvSpPr/>
          <p:nvPr/>
        </p:nvSpPr>
        <p:spPr>
          <a:xfrm>
            <a:off x="3369456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Δημοτικός φωτισμός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Υπηρεσίες εξοικονόμισης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Net Metering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Παραγωγή θερμότητας περιλαμβανομένης της ηλιακής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0140AD14-D465-4E5B-ACB3-2C4DA82C9793}"/>
              </a:ext>
            </a:extLst>
          </p:cNvPr>
          <p:cNvSpPr/>
          <p:nvPr/>
        </p:nvSpPr>
        <p:spPr>
          <a:xfrm>
            <a:off x="6168932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Συμπαραγωγή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(CHP)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Τριπαραγωγή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(CCHP)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CNG </a:t>
            </a: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&amp; </a:t>
            </a: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LNG </a:t>
            </a: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για βαρέα οχήματα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LNG </a:t>
            </a: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για την ακτοπλοϊα 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246FD6AD-E37C-4A8C-AAE5-24C4AB4D6E45}"/>
              </a:ext>
            </a:extLst>
          </p:cNvPr>
          <p:cNvSpPr/>
          <p:nvPr/>
        </p:nvSpPr>
        <p:spPr>
          <a:xfrm>
            <a:off x="8968408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Ηλεκτρική κινητικότητα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P2P Energy Trading</a:t>
            </a:r>
            <a:endParaRPr lang="el-GR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Μικροδίκτυα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Υπηρεσίες εξισορρόπησης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Demand-side Management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Data Management &amp; Analysis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Λιγότερο ώριμες τεχνολογίες αποθήκευσης</a:t>
            </a: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DA303BE1-3686-46D7-B08C-37A681EA53E8}"/>
              </a:ext>
            </a:extLst>
          </p:cNvPr>
          <p:cNvSpPr/>
          <p:nvPr/>
        </p:nvSpPr>
        <p:spPr>
          <a:xfrm>
            <a:off x="407020" y="2655663"/>
            <a:ext cx="291600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ΑΝΑΝΕΩΣΙΜΕΣ ΠΗΓΕΣ ΕΝΕΡΓΕΙΑΣ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336069DF-E951-481B-8241-16F4BC51B3CE}"/>
              </a:ext>
            </a:extLst>
          </p:cNvPr>
          <p:cNvSpPr/>
          <p:nvPr/>
        </p:nvSpPr>
        <p:spPr>
          <a:xfrm>
            <a:off x="3396615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ΕΞΟΙΚΟΝΟΜΗΣΗ ΕΝΕΡΓΕΙΑΣ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Rectangle 10">
            <a:extLst>
              <a:ext uri="{FF2B5EF4-FFF2-40B4-BE49-F238E27FC236}">
                <a16:creationId xmlns:a16="http://schemas.microsoft.com/office/drawing/2014/main" id="{AEC0E9BB-6CA0-499A-B6F8-238219B5A28E}"/>
              </a:ext>
            </a:extLst>
          </p:cNvPr>
          <p:cNvSpPr/>
          <p:nvPr/>
        </p:nvSpPr>
        <p:spPr>
          <a:xfrm>
            <a:off x="6168932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ΝΕΑ ΚΑΥΣΙΜΑ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34180668-84EF-47E3-9B72-19FD5C693937}"/>
              </a:ext>
            </a:extLst>
          </p:cNvPr>
          <p:cNvSpPr/>
          <p:nvPr/>
        </p:nvSpPr>
        <p:spPr>
          <a:xfrm>
            <a:off x="8968408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ΝΕΕΣ ΤΕΧΝΟΛΟΓΙΕΣ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cxnSp>
        <p:nvCxnSpPr>
          <p:cNvPr id="32" name="Ευθεία γραμμή σύνδεσης 24">
            <a:extLst>
              <a:ext uri="{FF2B5EF4-FFF2-40B4-BE49-F238E27FC236}">
                <a16:creationId xmlns:a16="http://schemas.microsoft.com/office/drawing/2014/main" id="{B9FA6CA9-24FB-4456-B1C5-C40C50959F28}"/>
              </a:ext>
            </a:extLst>
          </p:cNvPr>
          <p:cNvCxnSpPr>
            <a:cxnSpLocks/>
          </p:cNvCxnSpPr>
          <p:nvPr/>
        </p:nvCxnSpPr>
        <p:spPr>
          <a:xfrm flipV="1">
            <a:off x="620601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3" name="Picture 32" descr="A picture containing text, pylon, outdoor object&#10;&#10;Description automatically generated">
            <a:extLst>
              <a:ext uri="{FF2B5EF4-FFF2-40B4-BE49-F238E27FC236}">
                <a16:creationId xmlns:a16="http://schemas.microsoft.com/office/drawing/2014/main" id="{B767B5D6-25BB-4F96-AAAD-28C4C886899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61" y="1459462"/>
            <a:ext cx="1077573" cy="1189690"/>
          </a:xfrm>
          <a:prstGeom prst="rect">
            <a:avLst/>
          </a:prstGeom>
        </p:spPr>
      </p:pic>
      <p:pic>
        <p:nvPicPr>
          <p:cNvPr id="34" name="Picture 33" descr="A picture containing text, leaf, fern, plant&#10;&#10;Description automatically generated">
            <a:extLst>
              <a:ext uri="{FF2B5EF4-FFF2-40B4-BE49-F238E27FC236}">
                <a16:creationId xmlns:a16="http://schemas.microsoft.com/office/drawing/2014/main" id="{51F5DBBF-DC2D-4152-A83A-A122652889F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222" y="1584546"/>
            <a:ext cx="587202" cy="939523"/>
          </a:xfrm>
          <a:prstGeom prst="rect">
            <a:avLst/>
          </a:prstGeom>
        </p:spPr>
      </p:pic>
      <p:pic>
        <p:nvPicPr>
          <p:cNvPr id="35" name="Picture 3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C0CFA81-C555-4030-A877-A95AED5FC6B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489" y="1669587"/>
            <a:ext cx="829621" cy="769441"/>
          </a:xfrm>
          <a:prstGeom prst="rect">
            <a:avLst/>
          </a:prstGeom>
        </p:spPr>
      </p:pic>
      <p:pic>
        <p:nvPicPr>
          <p:cNvPr id="36" name="Picture 35" descr="A picture containing scissors&#10;&#10;Description automatically generated">
            <a:extLst>
              <a:ext uri="{FF2B5EF4-FFF2-40B4-BE49-F238E27FC236}">
                <a16:creationId xmlns:a16="http://schemas.microsoft.com/office/drawing/2014/main" id="{9BDF674E-D656-408F-BE36-EE4863C04B1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61" y="1656583"/>
            <a:ext cx="824028" cy="795449"/>
          </a:xfrm>
          <a:prstGeom prst="rect">
            <a:avLst/>
          </a:prstGeom>
        </p:spPr>
      </p:pic>
      <p:cxnSp>
        <p:nvCxnSpPr>
          <p:cNvPr id="37" name="Ευθεία γραμμή σύνδεσης 24">
            <a:extLst>
              <a:ext uri="{FF2B5EF4-FFF2-40B4-BE49-F238E27FC236}">
                <a16:creationId xmlns:a16="http://schemas.microsoft.com/office/drawing/2014/main" id="{FA1D8553-43D6-443C-A3CC-51FA233CD8F4}"/>
              </a:ext>
            </a:extLst>
          </p:cNvPr>
          <p:cNvCxnSpPr>
            <a:cxnSpLocks/>
          </p:cNvCxnSpPr>
          <p:nvPr/>
        </p:nvCxnSpPr>
        <p:spPr>
          <a:xfrm flipV="1">
            <a:off x="3470698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Ευθεία γραμμή σύνδεσης 24">
            <a:extLst>
              <a:ext uri="{FF2B5EF4-FFF2-40B4-BE49-F238E27FC236}">
                <a16:creationId xmlns:a16="http://schemas.microsoft.com/office/drawing/2014/main" id="{6BA996ED-3EEA-4824-82AE-8A05ED1986C6}"/>
              </a:ext>
            </a:extLst>
          </p:cNvPr>
          <p:cNvCxnSpPr>
            <a:cxnSpLocks/>
          </p:cNvCxnSpPr>
          <p:nvPr/>
        </p:nvCxnSpPr>
        <p:spPr>
          <a:xfrm flipV="1">
            <a:off x="6219553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9" name="Ευθεία γραμμή σύνδεσης 24">
            <a:extLst>
              <a:ext uri="{FF2B5EF4-FFF2-40B4-BE49-F238E27FC236}">
                <a16:creationId xmlns:a16="http://schemas.microsoft.com/office/drawing/2014/main" id="{996D8A06-F8D0-4538-8E47-0B40F8A23E14}"/>
              </a:ext>
            </a:extLst>
          </p:cNvPr>
          <p:cNvCxnSpPr>
            <a:cxnSpLocks/>
          </p:cNvCxnSpPr>
          <p:nvPr/>
        </p:nvCxnSpPr>
        <p:spPr>
          <a:xfrm flipV="1">
            <a:off x="9019029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1" name="Date Placeholder 40">
            <a:extLst>
              <a:ext uri="{FF2B5EF4-FFF2-40B4-BE49-F238E27FC236}">
                <a16:creationId xmlns:a16="http://schemas.microsoft.com/office/drawing/2014/main" id="{9457BD1F-BFDF-800B-0ABA-74A702DB5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DE"/>
              <a:t>27/03/25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54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5DE6-3B8B-7CB9-B7CE-E075E866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517729"/>
            <a:ext cx="11362773" cy="346249"/>
          </a:xfr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l-GR" dirty="0">
                <a:latin typeface="Calibri body"/>
              </a:rPr>
              <a:t>Οι τάσεις στην αγορά παγιώνονται</a:t>
            </a:r>
            <a:endParaRPr lang="en-GB" dirty="0">
              <a:latin typeface="Calibri body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E58D4-ABA2-CB66-B071-B903F439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DE"/>
              <a:t>27/03/25</a:t>
            </a:r>
            <a:endParaRPr lang="el-G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E74497-0612-2543-1151-100117F61DAB}"/>
              </a:ext>
            </a:extLst>
          </p:cNvPr>
          <p:cNvSpPr txBox="1"/>
          <p:nvPr/>
        </p:nvSpPr>
        <p:spPr>
          <a:xfrm>
            <a:off x="7726236" y="2020824"/>
            <a:ext cx="1571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       440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EDD38C-FD42-E6C1-BE3F-344B34C7258A}"/>
              </a:ext>
            </a:extLst>
          </p:cNvPr>
          <p:cNvSpPr txBox="1"/>
          <p:nvPr/>
        </p:nvSpPr>
        <p:spPr>
          <a:xfrm>
            <a:off x="4264153" y="2919984"/>
            <a:ext cx="457200" cy="283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907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81138-0855-9CD7-BD17-7892FF902A53}"/>
              </a:ext>
            </a:extLst>
          </p:cNvPr>
          <p:cNvSpPr txBox="1"/>
          <p:nvPr/>
        </p:nvSpPr>
        <p:spPr>
          <a:xfrm>
            <a:off x="9144000" y="1943999"/>
            <a:ext cx="3024000" cy="2251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l-GR" sz="2400" b="1" i="1" dirty="0">
                <a:solidFill>
                  <a:srgbClr val="F3F5F8"/>
                </a:solidFill>
              </a:rPr>
              <a:t>Έμφαση στην προστιθέμενη αξία απο την Ενεργειακή Μετάβαση</a:t>
            </a:r>
            <a:endParaRPr lang="en-US" sz="2400" b="1" dirty="0">
              <a:solidFill>
                <a:srgbClr val="F3F5F8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5C8D0D7-74E4-9DE1-C110-288576D989E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0821" y="1098612"/>
            <a:ext cx="8487052" cy="5047664"/>
          </a:xfrm>
        </p:spPr>
        <p:txBody>
          <a:bodyPr tIns="180000" bIns="180000"/>
          <a:lstStyle/>
          <a:p>
            <a:pPr indent="-4320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	Σε λειτουργία ή με ΟΠΣ:	</a:t>
            </a:r>
            <a:r>
              <a:rPr lang="en-US" sz="2000" b="1" dirty="0">
                <a:solidFill>
                  <a:srgbClr val="0000FF"/>
                </a:solidFill>
              </a:rPr>
              <a:t>3</a:t>
            </a:r>
            <a:r>
              <a:rPr lang="el-GR" sz="2000" b="1" dirty="0">
                <a:solidFill>
                  <a:srgbClr val="0000FF"/>
                </a:solidFill>
              </a:rPr>
              <a:t>0</a:t>
            </a:r>
            <a:r>
              <a:rPr lang="en-US" sz="2000" b="1" dirty="0">
                <a:solidFill>
                  <a:srgbClr val="0000FF"/>
                </a:solidFill>
              </a:rPr>
              <a:t>,</a:t>
            </a:r>
            <a:r>
              <a:rPr lang="el-GR" sz="2000" b="1" dirty="0">
                <a:solidFill>
                  <a:srgbClr val="0000FF"/>
                </a:solidFill>
              </a:rPr>
              <a:t>7</a:t>
            </a:r>
            <a:r>
              <a:rPr lang="en-150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GW</a:t>
            </a:r>
            <a:endParaRPr lang="el-GR" sz="2000" b="1" dirty="0">
              <a:solidFill>
                <a:srgbClr val="0000FF"/>
              </a:solidFill>
            </a:endParaRPr>
          </a:p>
          <a:p>
            <a:pPr indent="-4320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	Στόχος ΕΣΕΚ 2035: 	</a:t>
            </a:r>
            <a:r>
              <a:rPr lang="en-US" sz="2000" b="1" dirty="0">
                <a:solidFill>
                  <a:srgbClr val="0000FF"/>
                </a:solidFill>
              </a:rPr>
              <a:t>2</a:t>
            </a:r>
            <a:r>
              <a:rPr lang="el-GR" sz="2000" b="1" dirty="0">
                <a:solidFill>
                  <a:srgbClr val="0000FF"/>
                </a:solidFill>
              </a:rPr>
              <a:t>8</a:t>
            </a:r>
            <a:r>
              <a:rPr lang="en-US" sz="2000" b="1" dirty="0">
                <a:solidFill>
                  <a:srgbClr val="0000FF"/>
                </a:solidFill>
              </a:rPr>
              <a:t>,5</a:t>
            </a:r>
            <a:r>
              <a:rPr lang="en-150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GW</a:t>
            </a: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Κατανάλωση 50% από ΑΠΕ. Εξαγωγές. Περικοπές 3% - 5%.</a:t>
            </a:r>
            <a:endParaRPr lang="en-US" sz="2000" dirty="0">
              <a:solidFill>
                <a:schemeClr val="tx1"/>
              </a:solidFill>
            </a:endParaRP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Μηδενικές ή και αρνητικές τιμές.</a:t>
            </a: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Αποθήκευση από το 2026 – 2027. Αβέβαια οικονομικά μεγέθη.</a:t>
            </a: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Οι χαμηλές τιμές δεν μεταφέρονται στους καταναλωτές.</a:t>
            </a: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Η επένδυση στην κλασική παραγωγή δεν φέρνει αξία χωρίς τελικό πελάτη.</a:t>
            </a:r>
          </a:p>
          <a:p>
            <a:pPr indent="-432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Φαινόμενη ολική κυριαρχία μεγάλων καθετοποιημένων ομίλων. </a:t>
            </a:r>
          </a:p>
          <a:p>
            <a:pPr lvl="1">
              <a:lnSpc>
                <a:spcPts val="1800"/>
              </a:lnSpc>
              <a:spcBef>
                <a:spcPts val="2400"/>
              </a:spcBef>
            </a:pPr>
            <a:r>
              <a:rPr lang="el-GR" sz="2400" b="1" dirty="0">
                <a:solidFill>
                  <a:srgbClr val="0000FF"/>
                </a:solidFill>
              </a:rPr>
              <a:t>Όμως:</a:t>
            </a:r>
          </a:p>
          <a:p>
            <a:pPr marL="432000" indent="-432000">
              <a:lnSpc>
                <a:spcPts val="26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FF"/>
                </a:solidFill>
              </a:rPr>
              <a:t>Η Ενεργειακή Μετάβαση είναι πρωτίστως μια αλλαγή παραγωγικού μοντέλου.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49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13">
            <a:extLst>
              <a:ext uri="{FF2B5EF4-FFF2-40B4-BE49-F238E27FC236}">
                <a16:creationId xmlns:a16="http://schemas.microsoft.com/office/drawing/2014/main" id="{75132946-9B06-59F9-CF7A-DC35D1474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517729"/>
            <a:ext cx="11362773" cy="346249"/>
          </a:xfrm>
        </p:spPr>
        <p:txBody>
          <a:bodyPr/>
          <a:lstStyle/>
          <a:p>
            <a:r>
              <a:rPr lang="el-GR" dirty="0">
                <a:solidFill>
                  <a:srgbClr val="19447D"/>
                </a:solidFill>
                <a:latin typeface="+mn-lt"/>
              </a:rPr>
              <a:t>Έργα Προστιθέμενης Αξίας</a:t>
            </a:r>
            <a:r>
              <a:rPr lang="en-US" dirty="0">
                <a:solidFill>
                  <a:srgbClr val="19447D"/>
                </a:solidFill>
                <a:latin typeface="+mn-lt"/>
              </a:rPr>
              <a:t> I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E58D4-ABA2-CB66-B071-B903F439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DE"/>
              <a:t>27/03/25</a:t>
            </a:r>
            <a:endParaRPr lang="el-GR" dirty="0"/>
          </a:p>
        </p:txBody>
      </p:sp>
      <p:sp>
        <p:nvSpPr>
          <p:cNvPr id="106" name="object 24">
            <a:extLst>
              <a:ext uri="{FF2B5EF4-FFF2-40B4-BE49-F238E27FC236}">
                <a16:creationId xmlns:a16="http://schemas.microsoft.com/office/drawing/2014/main" id="{2E4EE0C3-F3F7-1813-4CD3-4F6B33BD1B30}"/>
              </a:ext>
            </a:extLst>
          </p:cNvPr>
          <p:cNvSpPr txBox="1"/>
          <p:nvPr/>
        </p:nvSpPr>
        <p:spPr>
          <a:xfrm>
            <a:off x="1984265" y="2557239"/>
            <a:ext cx="424942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20%</a:t>
            </a:r>
          </a:p>
        </p:txBody>
      </p:sp>
      <p:sp>
        <p:nvSpPr>
          <p:cNvPr id="107" name="object 26">
            <a:extLst>
              <a:ext uri="{FF2B5EF4-FFF2-40B4-BE49-F238E27FC236}">
                <a16:creationId xmlns:a16="http://schemas.microsoft.com/office/drawing/2014/main" id="{A19761CF-7356-AA60-578D-A2E15C87BAA3}"/>
              </a:ext>
            </a:extLst>
          </p:cNvPr>
          <p:cNvSpPr txBox="1"/>
          <p:nvPr/>
        </p:nvSpPr>
        <p:spPr>
          <a:xfrm>
            <a:off x="3497978" y="2791554"/>
            <a:ext cx="422529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28%</a:t>
            </a:r>
          </a:p>
        </p:txBody>
      </p:sp>
      <p:sp>
        <p:nvSpPr>
          <p:cNvPr id="108" name="object 27">
            <a:extLst>
              <a:ext uri="{FF2B5EF4-FFF2-40B4-BE49-F238E27FC236}">
                <a16:creationId xmlns:a16="http://schemas.microsoft.com/office/drawing/2014/main" id="{D975D0CE-1EBF-2F37-83AC-907FDEA9FCD7}"/>
              </a:ext>
            </a:extLst>
          </p:cNvPr>
          <p:cNvSpPr txBox="1"/>
          <p:nvPr/>
        </p:nvSpPr>
        <p:spPr>
          <a:xfrm>
            <a:off x="1416575" y="3289013"/>
            <a:ext cx="343281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7%</a:t>
            </a:r>
          </a:p>
        </p:txBody>
      </p:sp>
      <p:sp>
        <p:nvSpPr>
          <p:cNvPr id="109" name="object 29">
            <a:extLst>
              <a:ext uri="{FF2B5EF4-FFF2-40B4-BE49-F238E27FC236}">
                <a16:creationId xmlns:a16="http://schemas.microsoft.com/office/drawing/2014/main" id="{9FEDF753-17B1-407B-4BEB-2ACD407F4F0B}"/>
              </a:ext>
            </a:extLst>
          </p:cNvPr>
          <p:cNvSpPr txBox="1"/>
          <p:nvPr/>
        </p:nvSpPr>
        <p:spPr>
          <a:xfrm>
            <a:off x="1522493" y="3811998"/>
            <a:ext cx="344678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spc="-2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6%</a:t>
            </a:r>
          </a:p>
        </p:txBody>
      </p:sp>
      <p:sp>
        <p:nvSpPr>
          <p:cNvPr id="110" name="object 30">
            <a:extLst>
              <a:ext uri="{FF2B5EF4-FFF2-40B4-BE49-F238E27FC236}">
                <a16:creationId xmlns:a16="http://schemas.microsoft.com/office/drawing/2014/main" id="{AAA2190D-2A2A-148D-4371-BDCA04AD3D07}"/>
              </a:ext>
            </a:extLst>
          </p:cNvPr>
          <p:cNvSpPr txBox="1"/>
          <p:nvPr/>
        </p:nvSpPr>
        <p:spPr>
          <a:xfrm>
            <a:off x="1866155" y="4272119"/>
            <a:ext cx="399796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10%</a:t>
            </a:r>
          </a:p>
        </p:txBody>
      </p:sp>
      <p:sp>
        <p:nvSpPr>
          <p:cNvPr id="111" name="object 31">
            <a:extLst>
              <a:ext uri="{FF2B5EF4-FFF2-40B4-BE49-F238E27FC236}">
                <a16:creationId xmlns:a16="http://schemas.microsoft.com/office/drawing/2014/main" id="{DC44F9E7-75C4-D144-6F5B-A720931CF177}"/>
              </a:ext>
            </a:extLst>
          </p:cNvPr>
          <p:cNvSpPr txBox="1"/>
          <p:nvPr/>
        </p:nvSpPr>
        <p:spPr>
          <a:xfrm>
            <a:off x="3202703" y="4287360"/>
            <a:ext cx="422529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28%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F4A734-21C4-9508-E5EF-969C25A2B611}"/>
              </a:ext>
            </a:extLst>
          </p:cNvPr>
          <p:cNvSpPr txBox="1"/>
          <p:nvPr/>
        </p:nvSpPr>
        <p:spPr>
          <a:xfrm>
            <a:off x="9144000" y="1944000"/>
            <a:ext cx="3024000" cy="200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l-GR" sz="2400" b="1" dirty="0">
                <a:solidFill>
                  <a:srgbClr val="F3F5F8"/>
                </a:solidFill>
              </a:rPr>
              <a:t>Συνέργειες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l-GR" sz="2400" b="1" dirty="0">
                <a:solidFill>
                  <a:srgbClr val="F3F5F8"/>
                </a:solidFill>
              </a:rPr>
              <a:t>Επιστημονική γνώση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l-GR" sz="2400" b="1" dirty="0">
                <a:solidFill>
                  <a:srgbClr val="F3F5F8"/>
                </a:solidFill>
              </a:rPr>
              <a:t>Έξυπνες λύσεις</a:t>
            </a:r>
            <a:endParaRPr lang="en-US" sz="2400" b="1" dirty="0">
              <a:solidFill>
                <a:srgbClr val="F3F5F8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7A70DD8F-D087-6C85-A346-75AB4F57543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89970" y="1079623"/>
            <a:ext cx="8205525" cy="5010093"/>
          </a:xfrm>
        </p:spPr>
        <p:txBody>
          <a:bodyPr tIns="180000" rIns="72000" bIns="180000"/>
          <a:lstStyle/>
          <a:p>
            <a:pPr indent="-504000">
              <a:lnSpc>
                <a:spcPts val="16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l-GR" sz="2400" b="1" dirty="0">
                <a:solidFill>
                  <a:srgbClr val="0000FF"/>
                </a:solidFill>
              </a:rPr>
              <a:t>Από την ασφυξία στην ευκαιρία</a:t>
            </a:r>
          </a:p>
          <a:p>
            <a:pPr marL="914400" lvl="1" indent="-360000">
              <a:lnSpc>
                <a:spcPts val="16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Άνθρωποι με γνώσεις, παραστάσεις και προτάσεις</a:t>
            </a:r>
            <a:endParaRPr lang="el-GR" sz="2400" b="1" dirty="0">
              <a:solidFill>
                <a:srgbClr val="0000FF"/>
              </a:solidFill>
            </a:endParaRPr>
          </a:p>
          <a:p>
            <a:pPr indent="-504000">
              <a:lnSpc>
                <a:spcPts val="1600"/>
              </a:lnSpc>
              <a:spcBef>
                <a:spcPts val="2400"/>
              </a:spcBef>
              <a:buFont typeface="Wingdings" panose="05000000000000000000" pitchFamily="2" charset="2"/>
              <a:buChar char="v"/>
            </a:pPr>
            <a:r>
              <a:rPr lang="el-GR" sz="2400" b="1" dirty="0">
                <a:solidFill>
                  <a:srgbClr val="0000FF"/>
                </a:solidFill>
              </a:rPr>
              <a:t>Από την απλή παραγωγή ηλεκτρισμού από ΑΠΕ στη χρήση </a:t>
            </a:r>
            <a:endParaRPr lang="en-US" sz="2400" b="1" dirty="0">
              <a:solidFill>
                <a:srgbClr val="0000FF"/>
              </a:solidFill>
            </a:endParaRPr>
          </a:p>
          <a:p>
            <a:pPr lvl="2" indent="-360000">
              <a:lnSpc>
                <a:spcPts val="16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Αυτοπαραγωγή ηλεκτρισμού και θερμότητας</a:t>
            </a:r>
          </a:p>
          <a:p>
            <a:pPr lvl="2" indent="-360000">
              <a:lnSpc>
                <a:spcPts val="16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Εξοικονόμηση</a:t>
            </a:r>
          </a:p>
          <a:p>
            <a:pPr marL="0" lvl="1" indent="-504000">
              <a:lnSpc>
                <a:spcPts val="1600"/>
              </a:lnSpc>
              <a:spcBef>
                <a:spcPts val="2400"/>
              </a:spcBef>
              <a:buFont typeface="Wingdings" panose="05000000000000000000" pitchFamily="2" charset="2"/>
              <a:buChar char="v"/>
            </a:pPr>
            <a:r>
              <a:rPr lang="el-GR" sz="2200" b="1" dirty="0">
                <a:solidFill>
                  <a:srgbClr val="0000FF"/>
                </a:solidFill>
              </a:rPr>
              <a:t>Διακλαδικότητα</a:t>
            </a:r>
          </a:p>
          <a:p>
            <a:pPr lvl="2" indent="-360000">
              <a:lnSpc>
                <a:spcPts val="16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Διαχείριση αποβλήτων</a:t>
            </a:r>
            <a:endParaRPr lang="en-US" sz="2000" dirty="0">
              <a:solidFill>
                <a:schemeClr val="tx1"/>
              </a:solidFill>
            </a:endParaRPr>
          </a:p>
          <a:p>
            <a:pPr lvl="2" indent="-360000">
              <a:lnSpc>
                <a:spcPts val="16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Γεωργία</a:t>
            </a:r>
            <a:endParaRPr lang="el-GR" sz="2000" dirty="0">
              <a:solidFill>
                <a:srgbClr val="0000FF"/>
              </a:solidFill>
            </a:endParaRPr>
          </a:p>
          <a:p>
            <a:pPr marL="0" lvl="1" indent="-504000">
              <a:lnSpc>
                <a:spcPts val="1600"/>
              </a:lnSpc>
              <a:spcBef>
                <a:spcPts val="2400"/>
              </a:spcBef>
              <a:buFont typeface="Wingdings" panose="05000000000000000000" pitchFamily="2" charset="2"/>
              <a:buChar char="v"/>
            </a:pPr>
            <a:r>
              <a:rPr lang="el-GR" sz="2200" b="1" dirty="0">
                <a:solidFill>
                  <a:srgbClr val="0000FF"/>
                </a:solidFill>
              </a:rPr>
              <a:t>Απανθρακοποίηση</a:t>
            </a:r>
            <a:endParaRPr lang="en-US" sz="2200" b="1" dirty="0">
              <a:solidFill>
                <a:srgbClr val="0000FF"/>
              </a:solidFill>
            </a:endParaRPr>
          </a:p>
          <a:p>
            <a:pPr lvl="2" indent="-360000">
              <a:lnSpc>
                <a:spcPts val="16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Νέα καύσιμα</a:t>
            </a:r>
          </a:p>
          <a:p>
            <a:pPr lvl="2" indent="-360000">
              <a:lnSpc>
                <a:spcPts val="16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Παραγωγή υποπροϊόντων 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2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4161A-07DF-E20D-AA38-0536A0AF8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E04729E-E131-FDAC-1BF3-507B81A72C68}"/>
              </a:ext>
            </a:extLst>
          </p:cNvPr>
          <p:cNvSpPr txBox="1">
            <a:spLocks/>
          </p:cNvSpPr>
          <p:nvPr/>
        </p:nvSpPr>
        <p:spPr>
          <a:xfrm>
            <a:off x="432000" y="481725"/>
            <a:ext cx="9000000" cy="36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rgbClr val="19447D"/>
                </a:solidFill>
                <a:latin typeface="+mn-lt"/>
              </a:rPr>
              <a:t>Έργα Προστιθέμενης Αξίας</a:t>
            </a:r>
            <a:r>
              <a:rPr lang="en-US" dirty="0">
                <a:solidFill>
                  <a:srgbClr val="19447D"/>
                </a:solidFill>
                <a:latin typeface="+mn-lt"/>
              </a:rPr>
              <a:t> II</a:t>
            </a:r>
            <a:endParaRPr lang="en-GB" dirty="0">
              <a:solidFill>
                <a:srgbClr val="19447D"/>
              </a:solidFill>
              <a:latin typeface="+mn-lt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11C7641A-FABE-E033-E3C5-405F07FAB5EF}"/>
              </a:ext>
            </a:extLst>
          </p:cNvPr>
          <p:cNvSpPr/>
          <p:nvPr/>
        </p:nvSpPr>
        <p:spPr>
          <a:xfrm>
            <a:off x="569980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Φωτοβολταϊκα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Αιολικά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Μικρά Υδροηλεκτρικά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Βιοαέριο </a:t>
            </a:r>
            <a:r>
              <a:rPr lang="en-US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&amp; </a:t>
            </a: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Βιομάζα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Γεωθερμία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Ώριμες τεχνολογίες αποθήκευσης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E88825FB-215D-1C29-7CB7-FB46E2DFBCAF}"/>
              </a:ext>
            </a:extLst>
          </p:cNvPr>
          <p:cNvSpPr/>
          <p:nvPr/>
        </p:nvSpPr>
        <p:spPr>
          <a:xfrm>
            <a:off x="3369456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Δημοτικός φωτισμός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Υπηρεσίες εξοικονόμισης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Net </a:t>
            </a:r>
            <a:r>
              <a:rPr lang="en-US" sz="1100" strike="sngStrike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Metering</a:t>
            </a: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Billing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Θερμότητα για βιομηχανική χρήση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Ενεργειακή αξιοποίηση βιομηχανικών αποβλήτων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F7A7CA66-0214-6C82-8700-E5B4B021DAB5}"/>
              </a:ext>
            </a:extLst>
          </p:cNvPr>
          <p:cNvSpPr/>
          <p:nvPr/>
        </p:nvSpPr>
        <p:spPr>
          <a:xfrm>
            <a:off x="6168932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Συμπαραγωγή</a:t>
            </a:r>
            <a:r>
              <a:rPr lang="en-US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(CHP)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Τριπαραγωγή</a:t>
            </a:r>
            <a:r>
              <a:rPr lang="en-US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(CCHP)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CNG </a:t>
            </a: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&amp; </a:t>
            </a: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LNG</a:t>
            </a: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 για βαρέα οχήματα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Εναλλακτικά καύσιμα για τη βιομηχανία και τη ναυτιλία 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43D924C-236C-02DC-9631-8FE283180045}"/>
              </a:ext>
            </a:extLst>
          </p:cNvPr>
          <p:cNvSpPr/>
          <p:nvPr/>
        </p:nvSpPr>
        <p:spPr>
          <a:xfrm>
            <a:off x="8968408" y="3201782"/>
            <a:ext cx="2650734" cy="276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Αγροφωτοβολταϊκά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Ηλεκτρική κινητικότητα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Μικροδίκτυα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Υπηρεσίες εξισορρόπησης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Demand-side Management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Data Management &amp; Analysis</a:t>
            </a:r>
          </a:p>
          <a:p>
            <a:pPr marL="285750" indent="-285750" defTabSz="6858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l-GR" sz="1400" b="1" dirty="0">
                <a:solidFill>
                  <a:srgbClr val="0000FF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Λιγότερο διαδεδομένες τεχνολογίες αποθήκευσης</a:t>
            </a:r>
            <a:endParaRPr lang="en-US" sz="1400" b="1" dirty="0">
              <a:solidFill>
                <a:srgbClr val="0000FF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C5EE317C-D29D-8E14-01D9-7789038710F8}"/>
              </a:ext>
            </a:extLst>
          </p:cNvPr>
          <p:cNvSpPr/>
          <p:nvPr/>
        </p:nvSpPr>
        <p:spPr>
          <a:xfrm>
            <a:off x="407020" y="2655663"/>
            <a:ext cx="291600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ΑΝΑΝΕΩΣΙΜΕΣ ΠΗΓΕΣ ΕΝΕΡΓΕΙΑΣ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B3526569-A8D0-7DB6-2E17-F5D0A1A02783}"/>
              </a:ext>
            </a:extLst>
          </p:cNvPr>
          <p:cNvSpPr/>
          <p:nvPr/>
        </p:nvSpPr>
        <p:spPr>
          <a:xfrm>
            <a:off x="3396615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ΕΞΟΙΚΟΝΟΜΗΣΗ ΕΝΕΡΓΕΙΑΣ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Rectangle 10">
            <a:extLst>
              <a:ext uri="{FF2B5EF4-FFF2-40B4-BE49-F238E27FC236}">
                <a16:creationId xmlns:a16="http://schemas.microsoft.com/office/drawing/2014/main" id="{DB282AF4-1538-66F0-EEC6-BB1A7DA73DC6}"/>
              </a:ext>
            </a:extLst>
          </p:cNvPr>
          <p:cNvSpPr/>
          <p:nvPr/>
        </p:nvSpPr>
        <p:spPr>
          <a:xfrm>
            <a:off x="6168932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ΝΕΑ ΚΑΥΣΙΜΑ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96BA6EED-F58E-8D2D-77B3-852242637185}"/>
              </a:ext>
            </a:extLst>
          </p:cNvPr>
          <p:cNvSpPr/>
          <p:nvPr/>
        </p:nvSpPr>
        <p:spPr>
          <a:xfrm>
            <a:off x="8968408" y="2646610"/>
            <a:ext cx="265073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t" anchorCtr="0">
            <a:noAutofit/>
          </a:bodyPr>
          <a:lstStyle/>
          <a:p>
            <a:pPr algn="ctr" defTabSz="685800">
              <a:spcBef>
                <a:spcPts val="300"/>
              </a:spcBef>
              <a:spcAft>
                <a:spcPts val="300"/>
              </a:spcAft>
              <a:defRPr/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ΝΕΕΣ ΤΕΧΝΟΛΟΓΙΕΣ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  <a:ea typeface="Verdana" panose="020B0604030504040204" pitchFamily="34" charset="0"/>
            </a:endParaRPr>
          </a:p>
        </p:txBody>
      </p:sp>
      <p:cxnSp>
        <p:nvCxnSpPr>
          <p:cNvPr id="32" name="Ευθεία γραμμή σύνδεσης 24">
            <a:extLst>
              <a:ext uri="{FF2B5EF4-FFF2-40B4-BE49-F238E27FC236}">
                <a16:creationId xmlns:a16="http://schemas.microsoft.com/office/drawing/2014/main" id="{796FAB2D-3D8F-1F5B-B37E-E78EFC89E9DB}"/>
              </a:ext>
            </a:extLst>
          </p:cNvPr>
          <p:cNvCxnSpPr>
            <a:cxnSpLocks/>
          </p:cNvCxnSpPr>
          <p:nvPr/>
        </p:nvCxnSpPr>
        <p:spPr>
          <a:xfrm flipV="1">
            <a:off x="620601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3" name="Picture 32" descr="A picture containing text, pylon, outdoor object&#10;&#10;Description automatically generated">
            <a:extLst>
              <a:ext uri="{FF2B5EF4-FFF2-40B4-BE49-F238E27FC236}">
                <a16:creationId xmlns:a16="http://schemas.microsoft.com/office/drawing/2014/main" id="{135169D8-3934-AABA-971D-6CCA8C7911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61" y="1459462"/>
            <a:ext cx="1077573" cy="1189690"/>
          </a:xfrm>
          <a:prstGeom prst="rect">
            <a:avLst/>
          </a:prstGeom>
        </p:spPr>
      </p:pic>
      <p:pic>
        <p:nvPicPr>
          <p:cNvPr id="34" name="Picture 33" descr="A picture containing text, leaf, fern, plant&#10;&#10;Description automatically generated">
            <a:extLst>
              <a:ext uri="{FF2B5EF4-FFF2-40B4-BE49-F238E27FC236}">
                <a16:creationId xmlns:a16="http://schemas.microsoft.com/office/drawing/2014/main" id="{8196EC4C-5AB3-3484-5F69-F06F20CDF8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222" y="1584546"/>
            <a:ext cx="587202" cy="939523"/>
          </a:xfrm>
          <a:prstGeom prst="rect">
            <a:avLst/>
          </a:prstGeom>
        </p:spPr>
      </p:pic>
      <p:pic>
        <p:nvPicPr>
          <p:cNvPr id="35" name="Picture 3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65A464F-F861-968C-E8AA-8E66B732AC6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71" y="1669587"/>
            <a:ext cx="829621" cy="769441"/>
          </a:xfrm>
          <a:prstGeom prst="rect">
            <a:avLst/>
          </a:prstGeom>
        </p:spPr>
      </p:pic>
      <p:pic>
        <p:nvPicPr>
          <p:cNvPr id="36" name="Picture 35" descr="A picture containing scissors&#10;&#10;Description automatically generated">
            <a:extLst>
              <a:ext uri="{FF2B5EF4-FFF2-40B4-BE49-F238E27FC236}">
                <a16:creationId xmlns:a16="http://schemas.microsoft.com/office/drawing/2014/main" id="{034CDEFC-D596-BBD9-BE9D-E5428853EBC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61" y="1656583"/>
            <a:ext cx="824028" cy="795449"/>
          </a:xfrm>
          <a:prstGeom prst="rect">
            <a:avLst/>
          </a:prstGeom>
        </p:spPr>
      </p:pic>
      <p:cxnSp>
        <p:nvCxnSpPr>
          <p:cNvPr id="37" name="Ευθεία γραμμή σύνδεσης 24">
            <a:extLst>
              <a:ext uri="{FF2B5EF4-FFF2-40B4-BE49-F238E27FC236}">
                <a16:creationId xmlns:a16="http://schemas.microsoft.com/office/drawing/2014/main" id="{6F1004B8-328D-2E7E-F563-F635697F0437}"/>
              </a:ext>
            </a:extLst>
          </p:cNvPr>
          <p:cNvCxnSpPr>
            <a:cxnSpLocks/>
          </p:cNvCxnSpPr>
          <p:nvPr/>
        </p:nvCxnSpPr>
        <p:spPr>
          <a:xfrm flipV="1">
            <a:off x="3470698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Ευθεία γραμμή σύνδεσης 24">
            <a:extLst>
              <a:ext uri="{FF2B5EF4-FFF2-40B4-BE49-F238E27FC236}">
                <a16:creationId xmlns:a16="http://schemas.microsoft.com/office/drawing/2014/main" id="{42A38E20-FA9A-FA5F-86A6-2F4C62F09AF3}"/>
              </a:ext>
            </a:extLst>
          </p:cNvPr>
          <p:cNvCxnSpPr>
            <a:cxnSpLocks/>
          </p:cNvCxnSpPr>
          <p:nvPr/>
        </p:nvCxnSpPr>
        <p:spPr>
          <a:xfrm flipV="1">
            <a:off x="6219553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9" name="Ευθεία γραμμή σύνδεσης 24">
            <a:extLst>
              <a:ext uri="{FF2B5EF4-FFF2-40B4-BE49-F238E27FC236}">
                <a16:creationId xmlns:a16="http://schemas.microsoft.com/office/drawing/2014/main" id="{7F6521E6-FC0C-18DE-8743-3ECF1AAECC42}"/>
              </a:ext>
            </a:extLst>
          </p:cNvPr>
          <p:cNvCxnSpPr>
            <a:cxnSpLocks/>
          </p:cNvCxnSpPr>
          <p:nvPr/>
        </p:nvCxnSpPr>
        <p:spPr>
          <a:xfrm flipV="1">
            <a:off x="9019029" y="3107347"/>
            <a:ext cx="2549492" cy="302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1" name="Date Placeholder 40">
            <a:extLst>
              <a:ext uri="{FF2B5EF4-FFF2-40B4-BE49-F238E27FC236}">
                <a16:creationId xmlns:a16="http://schemas.microsoft.com/office/drawing/2014/main" id="{B3220307-B772-D136-8EE4-59AE456E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DE"/>
              <a:t>27/03/25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958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5BCE8-8999-D713-47E6-629B029B0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13">
            <a:extLst>
              <a:ext uri="{FF2B5EF4-FFF2-40B4-BE49-F238E27FC236}">
                <a16:creationId xmlns:a16="http://schemas.microsoft.com/office/drawing/2014/main" id="{7CCA09F8-FDDD-FF7C-0A48-4E8841D1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39" y="517729"/>
            <a:ext cx="11362773" cy="346249"/>
          </a:xfrm>
        </p:spPr>
        <p:txBody>
          <a:bodyPr/>
          <a:lstStyle/>
          <a:p>
            <a:r>
              <a:rPr lang="el-GR" dirty="0">
                <a:latin typeface="Calibri body"/>
              </a:rPr>
              <a:t>Που είναι το Κράτος; </a:t>
            </a:r>
            <a:endParaRPr lang="en-US" dirty="0">
              <a:latin typeface="Calibri body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44710-BA33-E1FF-701F-716BA26F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DE"/>
              <a:t>27/03/25</a:t>
            </a:r>
            <a:endParaRPr lang="el-GR" dirty="0"/>
          </a:p>
        </p:txBody>
      </p:sp>
      <p:sp>
        <p:nvSpPr>
          <p:cNvPr id="106" name="object 24">
            <a:extLst>
              <a:ext uri="{FF2B5EF4-FFF2-40B4-BE49-F238E27FC236}">
                <a16:creationId xmlns:a16="http://schemas.microsoft.com/office/drawing/2014/main" id="{8BCB4596-A1E8-C179-F7F4-B9909FE4E367}"/>
              </a:ext>
            </a:extLst>
          </p:cNvPr>
          <p:cNvSpPr txBox="1"/>
          <p:nvPr/>
        </p:nvSpPr>
        <p:spPr>
          <a:xfrm>
            <a:off x="1984265" y="2557239"/>
            <a:ext cx="424942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20%</a:t>
            </a:r>
          </a:p>
        </p:txBody>
      </p:sp>
      <p:sp>
        <p:nvSpPr>
          <p:cNvPr id="107" name="object 26">
            <a:extLst>
              <a:ext uri="{FF2B5EF4-FFF2-40B4-BE49-F238E27FC236}">
                <a16:creationId xmlns:a16="http://schemas.microsoft.com/office/drawing/2014/main" id="{C19C0976-09F4-75C1-A6F1-F710C330E2D7}"/>
              </a:ext>
            </a:extLst>
          </p:cNvPr>
          <p:cNvSpPr txBox="1"/>
          <p:nvPr/>
        </p:nvSpPr>
        <p:spPr>
          <a:xfrm>
            <a:off x="3497978" y="2791554"/>
            <a:ext cx="422529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28%</a:t>
            </a:r>
          </a:p>
        </p:txBody>
      </p:sp>
      <p:sp>
        <p:nvSpPr>
          <p:cNvPr id="108" name="object 27">
            <a:extLst>
              <a:ext uri="{FF2B5EF4-FFF2-40B4-BE49-F238E27FC236}">
                <a16:creationId xmlns:a16="http://schemas.microsoft.com/office/drawing/2014/main" id="{99485981-D589-5F7E-6E17-4F3CFE31D49B}"/>
              </a:ext>
            </a:extLst>
          </p:cNvPr>
          <p:cNvSpPr txBox="1"/>
          <p:nvPr/>
        </p:nvSpPr>
        <p:spPr>
          <a:xfrm>
            <a:off x="1416575" y="3289013"/>
            <a:ext cx="343281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7%</a:t>
            </a:r>
          </a:p>
        </p:txBody>
      </p:sp>
      <p:sp>
        <p:nvSpPr>
          <p:cNvPr id="109" name="object 29">
            <a:extLst>
              <a:ext uri="{FF2B5EF4-FFF2-40B4-BE49-F238E27FC236}">
                <a16:creationId xmlns:a16="http://schemas.microsoft.com/office/drawing/2014/main" id="{AED478E0-E272-FB4B-0581-30E8A46A6AE6}"/>
              </a:ext>
            </a:extLst>
          </p:cNvPr>
          <p:cNvSpPr txBox="1"/>
          <p:nvPr/>
        </p:nvSpPr>
        <p:spPr>
          <a:xfrm>
            <a:off x="1522493" y="3811998"/>
            <a:ext cx="344678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spc="-2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6%</a:t>
            </a:r>
          </a:p>
        </p:txBody>
      </p:sp>
      <p:sp>
        <p:nvSpPr>
          <p:cNvPr id="110" name="object 30">
            <a:extLst>
              <a:ext uri="{FF2B5EF4-FFF2-40B4-BE49-F238E27FC236}">
                <a16:creationId xmlns:a16="http://schemas.microsoft.com/office/drawing/2014/main" id="{C6D07AE7-F0D0-965D-EA0D-3128C347D7B0}"/>
              </a:ext>
            </a:extLst>
          </p:cNvPr>
          <p:cNvSpPr txBox="1"/>
          <p:nvPr/>
        </p:nvSpPr>
        <p:spPr>
          <a:xfrm>
            <a:off x="1866155" y="4272119"/>
            <a:ext cx="399796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10%</a:t>
            </a:r>
          </a:p>
        </p:txBody>
      </p:sp>
      <p:sp>
        <p:nvSpPr>
          <p:cNvPr id="111" name="object 31">
            <a:extLst>
              <a:ext uri="{FF2B5EF4-FFF2-40B4-BE49-F238E27FC236}">
                <a16:creationId xmlns:a16="http://schemas.microsoft.com/office/drawing/2014/main" id="{FC82107A-48B9-FB12-6F88-874FA8B0E7D8}"/>
              </a:ext>
            </a:extLst>
          </p:cNvPr>
          <p:cNvSpPr txBox="1"/>
          <p:nvPr/>
        </p:nvSpPr>
        <p:spPr>
          <a:xfrm>
            <a:off x="3202703" y="4287360"/>
            <a:ext cx="422529" cy="20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2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FFFEFE"/>
                </a:solidFill>
                <a:latin typeface="EERREU+Montserrat-Bold"/>
                <a:cs typeface="EERREU+Montserrat-Bold"/>
              </a:rPr>
              <a:t>28%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78E76-5335-E554-85E0-3E514A1315B3}"/>
              </a:ext>
            </a:extLst>
          </p:cNvPr>
          <p:cNvSpPr txBox="1"/>
          <p:nvPr/>
        </p:nvSpPr>
        <p:spPr>
          <a:xfrm>
            <a:off x="9162472" y="1814694"/>
            <a:ext cx="3024000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l-GR" sz="2400" b="1" dirty="0">
                <a:solidFill>
                  <a:srgbClr val="F3F5F8"/>
                </a:solidFill>
              </a:rPr>
              <a:t>Το κράτος είναι βασική κινητήριος δύναμη μιας τέτοιας έκτασης αλλαγής παραδείγματος</a:t>
            </a:r>
            <a:endParaRPr lang="en-US" sz="2400" b="1" dirty="0">
              <a:solidFill>
                <a:srgbClr val="F3F5F8"/>
              </a:solidFill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1DCE7E95-08A7-8473-9423-9F1D1002AC8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7419" y="1475554"/>
            <a:ext cx="8205525" cy="4110982"/>
          </a:xfrm>
        </p:spPr>
        <p:txBody>
          <a:bodyPr/>
          <a:lstStyle/>
          <a:p>
            <a:pPr indent="-504000">
              <a:lnSpc>
                <a:spcPts val="18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l-GR" sz="2200" b="1" dirty="0">
                <a:solidFill>
                  <a:srgbClr val="0000FF"/>
                </a:solidFill>
              </a:rPr>
              <a:t>Οι θετικές πρωτοβουλίες...</a:t>
            </a:r>
            <a:endParaRPr lang="en-US" sz="2200" b="1" dirty="0">
              <a:solidFill>
                <a:srgbClr val="0000FF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Ανάπτυξη των ΑΠΕ</a:t>
            </a:r>
            <a:endParaRPr lang="en-US" sz="2000" dirty="0">
              <a:solidFill>
                <a:schemeClr val="tx1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ΕΑΤΕ</a:t>
            </a:r>
            <a:endParaRPr lang="en-US" sz="2000" dirty="0">
              <a:solidFill>
                <a:schemeClr val="tx1"/>
              </a:solidFill>
            </a:endParaRPr>
          </a:p>
          <a:p>
            <a:pPr marL="0" lvl="1" indent="-504000">
              <a:lnSpc>
                <a:spcPts val="1800"/>
              </a:lnSpc>
              <a:spcBef>
                <a:spcPts val="2400"/>
              </a:spcBef>
              <a:buFont typeface="Wingdings" panose="05000000000000000000" pitchFamily="2" charset="2"/>
              <a:buChar char="v"/>
            </a:pPr>
            <a:r>
              <a:rPr lang="el-GR" sz="2200" b="1" dirty="0">
                <a:solidFill>
                  <a:srgbClr val="0000FF"/>
                </a:solidFill>
              </a:rPr>
              <a:t>... ζητούν θετικότερες</a:t>
            </a:r>
            <a:endParaRPr lang="en-US" sz="2200" b="1" dirty="0">
              <a:solidFill>
                <a:srgbClr val="0000FF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1"/>
                </a:solidFill>
              </a:rPr>
              <a:t>Σύνθεση</a:t>
            </a:r>
            <a:r>
              <a:rPr lang="el-GR" sz="2000" dirty="0">
                <a:solidFill>
                  <a:schemeClr val="tx1"/>
                </a:solidFill>
              </a:rPr>
              <a:t> μεταξύ διαφορετικών κλάδων πολιτικής</a:t>
            </a:r>
            <a:endParaRPr lang="en-US" sz="2000" dirty="0">
              <a:solidFill>
                <a:schemeClr val="tx1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1"/>
                </a:solidFill>
              </a:rPr>
              <a:t>Απλοποίηση</a:t>
            </a:r>
            <a:r>
              <a:rPr lang="el-GR" sz="2000" dirty="0">
                <a:solidFill>
                  <a:schemeClr val="tx1"/>
                </a:solidFill>
              </a:rPr>
              <a:t> αυτοπαραγωγής – ενίσχυση για την αυτοκατανάλωση;</a:t>
            </a:r>
            <a:endParaRPr lang="en-US" sz="2000" dirty="0">
              <a:solidFill>
                <a:schemeClr val="tx1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1"/>
                </a:solidFill>
              </a:rPr>
              <a:t>Αποθήκευση: </a:t>
            </a:r>
            <a:r>
              <a:rPr lang="el-GR" sz="2000" dirty="0">
                <a:solidFill>
                  <a:schemeClr val="tx1"/>
                </a:solidFill>
              </a:rPr>
              <a:t>εναλλακτικές μορφές</a:t>
            </a: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1"/>
                </a:solidFill>
              </a:rPr>
              <a:t>Ομογενοποίηση</a:t>
            </a:r>
            <a:r>
              <a:rPr lang="el-GR" sz="2000" dirty="0">
                <a:solidFill>
                  <a:schemeClr val="tx1"/>
                </a:solidFill>
              </a:rPr>
              <a:t> εταιρικών, αστικών και φορολογικών διατάξεων</a:t>
            </a:r>
            <a:endParaRPr lang="en-US" sz="2000" dirty="0">
              <a:solidFill>
                <a:schemeClr val="tx1"/>
              </a:solidFill>
            </a:endParaRPr>
          </a:p>
          <a:p>
            <a:pPr lvl="2" indent="-360000">
              <a:lnSpc>
                <a:spcPts val="18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Διαρκής και θεσμοθετημένη </a:t>
            </a:r>
            <a:r>
              <a:rPr lang="el-GR" sz="2000" b="1" dirty="0">
                <a:solidFill>
                  <a:schemeClr val="tx1"/>
                </a:solidFill>
              </a:rPr>
              <a:t>διαδικασία διαβούλευσης</a:t>
            </a: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38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38E004E-80B1-F28A-CA98-C39816905578}"/>
              </a:ext>
            </a:extLst>
          </p:cNvPr>
          <p:cNvGrpSpPr/>
          <p:nvPr/>
        </p:nvGrpSpPr>
        <p:grpSpPr>
          <a:xfrm>
            <a:off x="7916910" y="1975237"/>
            <a:ext cx="3867103" cy="2907527"/>
            <a:chOff x="7916910" y="2252293"/>
            <a:chExt cx="3867103" cy="2907527"/>
          </a:xfrm>
        </p:grpSpPr>
        <p:sp>
          <p:nvSpPr>
            <p:cNvPr id="23" name="Shape 3296">
              <a:extLst>
                <a:ext uri="{FF2B5EF4-FFF2-40B4-BE49-F238E27FC236}">
                  <a16:creationId xmlns:a16="http://schemas.microsoft.com/office/drawing/2014/main" id="{6CB24DEE-AC29-8746-96D9-0204A45C7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6910" y="2986916"/>
              <a:ext cx="3867103" cy="975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wrap="square" lIns="0" tIns="0" rIns="0" bIns="0" anchor="t" anchorCtr="0">
              <a:spAutoFit/>
            </a:bodyPr>
            <a:lstStyle/>
            <a:p>
              <a:pPr defTabSz="685800">
                <a:lnSpc>
                  <a:spcPct val="120000"/>
                </a:lnSpc>
                <a:defRPr/>
              </a:pPr>
              <a:r>
                <a:rPr lang="en-GB" altLang="x-none" b="1" dirty="0">
                  <a:solidFill>
                    <a:schemeClr val="accent2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San Francisco Display Light" charset="0"/>
                  <a:sym typeface="San Francisco Display Light" charset="0"/>
                </a:rPr>
                <a:t>Theodore Kiakidis</a:t>
              </a:r>
            </a:p>
            <a:p>
              <a:pPr defTabSz="685800">
                <a:lnSpc>
                  <a:spcPct val="120000"/>
                </a:lnSpc>
                <a:defRPr/>
              </a:pPr>
              <a:r>
                <a:rPr lang="en-GB" altLang="x-none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San Francisco Display Bold" charset="0"/>
                  <a:sym typeface="San Francisco Display Light" charset="0"/>
                </a:rPr>
                <a:t>+30 210 6848 400</a:t>
              </a:r>
            </a:p>
            <a:p>
              <a:pPr defTabSz="685800">
                <a:lnSpc>
                  <a:spcPct val="120000"/>
                </a:lnSpc>
                <a:defRPr/>
              </a:pPr>
              <a:r>
                <a:rPr lang="en-GB" altLang="x-none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San Francisco Display Bold" charset="0"/>
                  <a:sym typeface="San Francisco Display Light" charset="0"/>
                </a:rPr>
                <a:t>tkiakidis@newenergypartners.eu</a:t>
              </a:r>
            </a:p>
          </p:txBody>
        </p:sp>
        <p:sp>
          <p:nvSpPr>
            <p:cNvPr id="24" name="Shape 3296">
              <a:extLst>
                <a:ext uri="{FF2B5EF4-FFF2-40B4-BE49-F238E27FC236}">
                  <a16:creationId xmlns:a16="http://schemas.microsoft.com/office/drawing/2014/main" id="{D7677193-3BFB-1946-949C-4FE5D5126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6910" y="4184809"/>
              <a:ext cx="3867103" cy="975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wrap="square" lIns="0" tIns="0" rIns="0" bIns="0" anchor="t" anchorCtr="0">
              <a:spAutoFit/>
            </a:bodyPr>
            <a:lstStyle/>
            <a:p>
              <a:pPr defTabSz="685800">
                <a:lnSpc>
                  <a:spcPct val="120000"/>
                </a:lnSpc>
                <a:defRPr/>
              </a:pPr>
              <a:r>
                <a:rPr lang="en-GB" altLang="x-none" b="1" dirty="0">
                  <a:solidFill>
                    <a:schemeClr val="accent2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San Francisco Display Light" charset="0"/>
                  <a:sym typeface="San Francisco Display Light" charset="0"/>
                </a:rPr>
                <a:t>Edmond Airantzis</a:t>
              </a:r>
            </a:p>
            <a:p>
              <a:pPr defTabSz="685800">
                <a:lnSpc>
                  <a:spcPct val="120000"/>
                </a:lnSpc>
                <a:defRPr/>
              </a:pPr>
              <a:r>
                <a:rPr lang="en-GB" altLang="x-none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San Francisco Display Bold" charset="0"/>
                  <a:sym typeface="San Francisco Display Light" charset="0"/>
                </a:rPr>
                <a:t>+30 210 6848 400 eairantzis@newenergypartners.eu</a:t>
              </a:r>
            </a:p>
          </p:txBody>
        </p:sp>
        <p:sp>
          <p:nvSpPr>
            <p:cNvPr id="26" name="Shape 3296">
              <a:extLst>
                <a:ext uri="{FF2B5EF4-FFF2-40B4-BE49-F238E27FC236}">
                  <a16:creationId xmlns:a16="http://schemas.microsoft.com/office/drawing/2014/main" id="{C87B84F6-3B6A-F54C-8483-040DD1448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6910" y="2252293"/>
              <a:ext cx="3867103" cy="495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wrap="square" lIns="0" tIns="0" rIns="0" bIns="0" anchor="t" anchorCtr="0">
              <a:spAutoFit/>
            </a:bodyPr>
            <a:lstStyle/>
            <a:p>
              <a:pPr defTabSz="685800">
                <a:lnSpc>
                  <a:spcPct val="120000"/>
                </a:lnSpc>
                <a:defRPr/>
              </a:pPr>
              <a:r>
                <a:rPr lang="el-GR" altLang="x-none" sz="2800" b="1" dirty="0">
                  <a:solidFill>
                    <a:schemeClr val="bg1"/>
                  </a:solidFill>
                  <a:ea typeface="Verdana" panose="020B0604030504040204" pitchFamily="34" charset="0"/>
                  <a:cs typeface="San Francisco Display Bold" charset="0"/>
                  <a:sym typeface="San Francisco Display Light" charset="0"/>
                </a:rPr>
                <a:t>Επικοινωνία</a:t>
              </a:r>
              <a:endParaRPr lang="en-GB" altLang="x-none" sz="2800" dirty="0">
                <a:solidFill>
                  <a:schemeClr val="bg1"/>
                </a:solidFill>
                <a:ea typeface="Verdana" panose="020B0604030504040204" pitchFamily="34" charset="0"/>
                <a:cs typeface="San Francisco Display Bold" charset="0"/>
                <a:sym typeface="San Francisco Display Light" charset="0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AE3D496A-0BAF-4783-B428-47091463A4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2C50"/>
              </a:clrFrom>
              <a:clrTo>
                <a:srgbClr val="002C5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30" y="2313000"/>
            <a:ext cx="4031676" cy="22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174554"/>
      </p:ext>
    </p:extLst>
  </p:cSld>
  <p:clrMapOvr>
    <a:masterClrMapping/>
  </p:clrMapOvr>
</p:sld>
</file>

<file path=ppt/theme/theme1.xml><?xml version="1.0" encoding="utf-8"?>
<a:theme xmlns:a="http://schemas.openxmlformats.org/drawingml/2006/main" name="NEP Theme">
  <a:themeElements>
    <a:clrScheme name="NEP v3">
      <a:dk1>
        <a:srgbClr val="000000"/>
      </a:dk1>
      <a:lt1>
        <a:srgbClr val="FFFFFF"/>
      </a:lt1>
      <a:dk2>
        <a:srgbClr val="0E2849"/>
      </a:dk2>
      <a:lt2>
        <a:srgbClr val="E7E6E6"/>
      </a:lt2>
      <a:accent1>
        <a:srgbClr val="B6E7F2"/>
      </a:accent1>
      <a:accent2>
        <a:srgbClr val="40A5D2"/>
      </a:accent2>
      <a:accent3>
        <a:srgbClr val="1538CE"/>
      </a:accent3>
      <a:accent4>
        <a:srgbClr val="19447D"/>
      </a:accent4>
      <a:accent5>
        <a:srgbClr val="ED9F3C"/>
      </a:accent5>
      <a:accent6>
        <a:srgbClr val="8C8C8C"/>
      </a:accent6>
      <a:hlink>
        <a:srgbClr val="1538CE"/>
      </a:hlink>
      <a:folHlink>
        <a:srgbClr val="8C8C8C"/>
      </a:folHlink>
    </a:clrScheme>
    <a:fontScheme name="Cambria-Calibri">
      <a:majorFont>
        <a:latin typeface="Palatino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Παρουσίαση1" id="{9C62CB84-0BE3-AC4C-BE57-C01FE78210F3}" vid="{D2CB50DB-BC6B-9840-865A-B0126769EB71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B989C6F-F8BE-8B43-9CE5-8EB0FF14B7E4}">
  <we:reference id="wa104379997" version="2.0.0.0" store="el-GR" storeType="OMEX"/>
  <we:alternateReferences>
    <we:reference id="wa104379997" version="2.0.0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6e9a2b-d712-494a-8663-3583cad09930">
      <Terms xmlns="http://schemas.microsoft.com/office/infopath/2007/PartnerControls"/>
    </lcf76f155ced4ddcb4097134ff3c332f>
    <TaxCatchAll xmlns="803ee0d3-459f-4c0c-bb64-95eda6d8975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0748C9D709D4AB334BA7A9E3B79D7" ma:contentTypeVersion="18" ma:contentTypeDescription="Create a new document." ma:contentTypeScope="" ma:versionID="6cbd1959321ea9e971e66345d9a66d1e">
  <xsd:schema xmlns:xsd="http://www.w3.org/2001/XMLSchema" xmlns:xs="http://www.w3.org/2001/XMLSchema" xmlns:p="http://schemas.microsoft.com/office/2006/metadata/properties" xmlns:ns2="f36e9a2b-d712-494a-8663-3583cad09930" xmlns:ns3="803ee0d3-459f-4c0c-bb64-95eda6d89751" targetNamespace="http://schemas.microsoft.com/office/2006/metadata/properties" ma:root="true" ma:fieldsID="8756868018f843fbe2c03c0091a948b4" ns2:_="" ns3:_="">
    <xsd:import namespace="f36e9a2b-d712-494a-8663-3583cad09930"/>
    <xsd:import namespace="803ee0d3-459f-4c0c-bb64-95eda6d89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6e9a2b-d712-494a-8663-3583cad099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142a7cc-d822-4428-a04d-be9ce1812f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ee0d3-459f-4c0c-bb64-95eda6d89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5f95-eff7-4cef-a1c8-00fb4b25b0c5}" ma:internalName="TaxCatchAll" ma:showField="CatchAllData" ma:web="803ee0d3-459f-4c0c-bb64-95eda6d897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8A282-795D-44FC-BEC8-06EAD26EA4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435B9E-943A-4FD0-9302-0626D47E8B55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803ee0d3-459f-4c0c-bb64-95eda6d89751"/>
    <ds:schemaRef ds:uri="f36e9a2b-d712-494a-8663-3583cad0993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E62D848-F4D7-4BEF-BE49-55F255CEB1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6e9a2b-d712-494a-8663-3583cad09930"/>
    <ds:schemaRef ds:uri="803ee0d3-459f-4c0c-bb64-95eda6d89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430</Words>
  <Application>Microsoft Office PowerPoint</Application>
  <PresentationFormat>Widescreen</PresentationFormat>
  <Paragraphs>119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body</vt:lpstr>
      <vt:lpstr>EERREU+Montserrat-Bold</vt:lpstr>
      <vt:lpstr>Palatino</vt:lpstr>
      <vt:lpstr>Verdana</vt:lpstr>
      <vt:lpstr>Wingdings</vt:lpstr>
      <vt:lpstr>NEP Theme</vt:lpstr>
      <vt:lpstr>Η ελληνική αγορά ρεύματος και αερίου μπροστά στα νέα δεδομένα</vt:lpstr>
      <vt:lpstr>PowerPoint Presentation</vt:lpstr>
      <vt:lpstr>Οι τάσεις στην αγορά παγιώνονται</vt:lpstr>
      <vt:lpstr>Έργα Προστιθέμενης Αξίας I</vt:lpstr>
      <vt:lpstr>PowerPoint Presentation</vt:lpstr>
      <vt:lpstr>Που είναι το Κράτος;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subject/>
  <dc:creator>Theodore Kiakidis</dc:creator>
  <cp:keywords/>
  <dc:description/>
  <cp:lastModifiedBy>Edmond Airantzis</cp:lastModifiedBy>
  <cp:revision>4</cp:revision>
  <cp:lastPrinted>2020-05-25T13:17:03Z</cp:lastPrinted>
  <dcterms:created xsi:type="dcterms:W3CDTF">2020-05-23T10:21:36Z</dcterms:created>
  <dcterms:modified xsi:type="dcterms:W3CDTF">2025-03-26T19:33:18Z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0x0101002170748C9D709D4AB334BA7A9E3B79D7</vt:lpwstr>
  </property>
  <property fmtid="{D5CDD505-2E9C-101B-9397-08002B2CF9AE}" pid="3" name="MediaServiceImageTags">
    <vt:lpwstr/>
  </property>
</Properties>
</file>