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0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84" y="10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587BD-8756-43E3-820A-5265078DBE85}" type="doc">
      <dgm:prSet loTypeId="urn:microsoft.com/office/officeart/2005/8/layout/list1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23DF3DAD-3AC5-4DA2-AF26-C13FB2B9279A}">
      <dgm:prSet custT="1"/>
      <dgm:spPr/>
      <dgm:t>
        <a:bodyPr/>
        <a:lstStyle/>
        <a:p>
          <a:r>
            <a:rPr lang="el-GR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Ζητήματα που εγείρονται</a:t>
          </a:r>
          <a:endParaRPr lang="en-GB" sz="1400" b="1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DD0BDF6-3D97-4CAB-8A52-083183D2029B}" type="parTrans" cxnId="{B700DEB2-EC61-456A-91A3-AAFE960FF61C}">
      <dgm:prSet/>
      <dgm:spPr/>
      <dgm:t>
        <a:bodyPr/>
        <a:lstStyle/>
        <a:p>
          <a:endParaRPr lang="en-GB" sz="1400" b="0">
            <a:solidFill>
              <a:srgbClr val="C00000"/>
            </a:solidFill>
          </a:endParaRPr>
        </a:p>
      </dgm:t>
    </dgm:pt>
    <dgm:pt modelId="{ECDCF889-7011-4EF9-94F6-83FFDDB85F69}" type="sibTrans" cxnId="{B700DEB2-EC61-456A-91A3-AAFE960FF61C}">
      <dgm:prSet/>
      <dgm:spPr/>
      <dgm:t>
        <a:bodyPr/>
        <a:lstStyle/>
        <a:p>
          <a:endParaRPr lang="en-GB" sz="1400" b="0">
            <a:solidFill>
              <a:srgbClr val="C00000"/>
            </a:solidFill>
          </a:endParaRPr>
        </a:p>
      </dgm:t>
    </dgm:pt>
    <dgm:pt modelId="{BF122F1E-0ABA-41AF-ADED-0F7EBD13A7E9}">
      <dgm:prSet custT="1"/>
      <dgm:spPr/>
      <dgm:t>
        <a:bodyPr/>
        <a:lstStyle/>
        <a:p>
          <a:r>
            <a:rPr lang="el-GR" sz="1400" b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Επιστροφή στον λιγνίτη;</a:t>
          </a:r>
          <a:endParaRPr lang="en-GB" sz="1400" b="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40EF699-C41B-474B-B71F-29C63C55F351}" type="parTrans" cxnId="{CC316048-C31B-4315-9AF6-F3362061B1DA}">
      <dgm:prSet/>
      <dgm:spPr/>
      <dgm:t>
        <a:bodyPr/>
        <a:lstStyle/>
        <a:p>
          <a:endParaRPr lang="en-GB" sz="1400" b="0">
            <a:solidFill>
              <a:srgbClr val="C00000"/>
            </a:solidFill>
          </a:endParaRPr>
        </a:p>
      </dgm:t>
    </dgm:pt>
    <dgm:pt modelId="{FBC6D068-9792-454A-B2C5-E550C530137F}" type="sibTrans" cxnId="{CC316048-C31B-4315-9AF6-F3362061B1DA}">
      <dgm:prSet/>
      <dgm:spPr/>
      <dgm:t>
        <a:bodyPr/>
        <a:lstStyle/>
        <a:p>
          <a:endParaRPr lang="en-GB" sz="1400" b="0">
            <a:solidFill>
              <a:srgbClr val="C00000"/>
            </a:solidFill>
          </a:endParaRPr>
        </a:p>
      </dgm:t>
    </dgm:pt>
    <dgm:pt modelId="{8F44C480-A1CD-4357-8912-C9E1933AA425}">
      <dgm:prSet custT="1"/>
      <dgm:spPr/>
      <dgm:t>
        <a:bodyPr/>
        <a:lstStyle/>
        <a:p>
          <a:r>
            <a:rPr lang="el-GR" sz="1400" b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Άνω όριο στην ανάπτυξη των ΑΠΕ και διατήρηση του φυσικού αερίου;</a:t>
          </a:r>
          <a:endParaRPr lang="en-GB" sz="1400" b="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6E6163C-E77F-402E-A430-5E2D1E6C876C}" type="parTrans" cxnId="{857CB44F-DC3B-49F7-854F-C787459808AD}">
      <dgm:prSet/>
      <dgm:spPr/>
      <dgm:t>
        <a:bodyPr/>
        <a:lstStyle/>
        <a:p>
          <a:endParaRPr lang="en-GB" sz="1400" b="0">
            <a:solidFill>
              <a:srgbClr val="C00000"/>
            </a:solidFill>
          </a:endParaRPr>
        </a:p>
      </dgm:t>
    </dgm:pt>
    <dgm:pt modelId="{5317E4E5-FFDB-4805-BDB0-636F0807B6EB}" type="sibTrans" cxnId="{857CB44F-DC3B-49F7-854F-C787459808AD}">
      <dgm:prSet/>
      <dgm:spPr/>
      <dgm:t>
        <a:bodyPr/>
        <a:lstStyle/>
        <a:p>
          <a:endParaRPr lang="en-GB" sz="1400" b="0">
            <a:solidFill>
              <a:srgbClr val="C00000"/>
            </a:solidFill>
          </a:endParaRPr>
        </a:p>
      </dgm:t>
    </dgm:pt>
    <dgm:pt modelId="{C8BD8946-CBED-4897-A848-9728023DEAA2}">
      <dgm:prSet custT="1"/>
      <dgm:spPr/>
      <dgm:t>
        <a:bodyPr/>
        <a:lstStyle/>
        <a:p>
          <a:r>
            <a:rPr lang="el-GR" sz="1400" b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Μείωση φιλοδοξιών εξηλεκτρισμού μεταφορών και θέρμανσης;</a:t>
          </a:r>
          <a:endParaRPr lang="en-GB" sz="1400" b="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09B7521-D878-4335-9982-51C48CD020B7}" type="parTrans" cxnId="{2569B21C-C532-4F91-8782-9F80C03D53CC}">
      <dgm:prSet/>
      <dgm:spPr/>
      <dgm:t>
        <a:bodyPr/>
        <a:lstStyle/>
        <a:p>
          <a:endParaRPr lang="en-GB" sz="1400" b="0">
            <a:solidFill>
              <a:srgbClr val="C00000"/>
            </a:solidFill>
          </a:endParaRPr>
        </a:p>
      </dgm:t>
    </dgm:pt>
    <dgm:pt modelId="{AD12302C-1D81-44A7-9D44-7EBE482F82AB}" type="sibTrans" cxnId="{2569B21C-C532-4F91-8782-9F80C03D53CC}">
      <dgm:prSet/>
      <dgm:spPr/>
      <dgm:t>
        <a:bodyPr/>
        <a:lstStyle/>
        <a:p>
          <a:endParaRPr lang="en-GB" sz="1400" b="0">
            <a:solidFill>
              <a:srgbClr val="C00000"/>
            </a:solidFill>
          </a:endParaRPr>
        </a:p>
      </dgm:t>
    </dgm:pt>
    <dgm:pt modelId="{F917A83F-A0BF-4513-A4D6-C4D206A9DA86}">
      <dgm:prSet custT="1"/>
      <dgm:spPr/>
      <dgm:t>
        <a:bodyPr/>
        <a:lstStyle/>
        <a:p>
          <a:r>
            <a:rPr lang="el-GR" sz="1400" b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Εγκατάλειψη νέων τεχνολογιών που δεν είναι ακόμα ώριμες;</a:t>
          </a:r>
          <a:endParaRPr lang="en-GB" sz="1400" b="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303101A-54DC-4056-8FB7-3B5A19131B85}" type="parTrans" cxnId="{E85D3E41-B173-461F-A030-382BF41151A4}">
      <dgm:prSet/>
      <dgm:spPr/>
      <dgm:t>
        <a:bodyPr/>
        <a:lstStyle/>
        <a:p>
          <a:endParaRPr lang="en-GB" sz="1400" b="0">
            <a:solidFill>
              <a:srgbClr val="C00000"/>
            </a:solidFill>
          </a:endParaRPr>
        </a:p>
      </dgm:t>
    </dgm:pt>
    <dgm:pt modelId="{0A713442-E702-4867-88A1-2A5AB5BB91A5}" type="sibTrans" cxnId="{E85D3E41-B173-461F-A030-382BF41151A4}">
      <dgm:prSet/>
      <dgm:spPr/>
      <dgm:t>
        <a:bodyPr/>
        <a:lstStyle/>
        <a:p>
          <a:endParaRPr lang="en-GB" sz="1400" b="0">
            <a:solidFill>
              <a:srgbClr val="C00000"/>
            </a:solidFill>
          </a:endParaRPr>
        </a:p>
      </dgm:t>
    </dgm:pt>
    <dgm:pt modelId="{F16A0C84-48F9-442D-A5F7-CEA4C026FF27}">
      <dgm:prSet custT="1"/>
      <dgm:spPr/>
      <dgm:t>
        <a:bodyPr/>
        <a:lstStyle/>
        <a:p>
          <a:r>
            <a:rPr lang="el-GR" sz="1400" b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Υψηλό δυσβάσταχτο κόστος για καταναλωτές και κράτος;</a:t>
          </a:r>
          <a:endParaRPr lang="en-GB" sz="1400" b="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00E73DD-DACB-4E35-8312-21B7EFC40603}" type="parTrans" cxnId="{FF4F4C0D-8202-4D06-9296-D3BC16FB5E55}">
      <dgm:prSet/>
      <dgm:spPr/>
      <dgm:t>
        <a:bodyPr/>
        <a:lstStyle/>
        <a:p>
          <a:endParaRPr lang="en-GB" sz="1400" b="0"/>
        </a:p>
      </dgm:t>
    </dgm:pt>
    <dgm:pt modelId="{643EC669-3605-43E1-924A-74CEE0089CF4}" type="sibTrans" cxnId="{FF4F4C0D-8202-4D06-9296-D3BC16FB5E55}">
      <dgm:prSet/>
      <dgm:spPr/>
      <dgm:t>
        <a:bodyPr/>
        <a:lstStyle/>
        <a:p>
          <a:endParaRPr lang="en-GB" sz="1400" b="0"/>
        </a:p>
      </dgm:t>
    </dgm:pt>
    <dgm:pt modelId="{450CC05B-F760-41F4-805D-1D80C49AC0F3}" type="pres">
      <dgm:prSet presAssocID="{DFC587BD-8756-43E3-820A-5265078DBE85}" presName="linear" presStyleCnt="0">
        <dgm:presLayoutVars>
          <dgm:dir/>
          <dgm:animLvl val="lvl"/>
          <dgm:resizeHandles val="exact"/>
        </dgm:presLayoutVars>
      </dgm:prSet>
      <dgm:spPr/>
    </dgm:pt>
    <dgm:pt modelId="{2C0E5C7A-90EA-4B9D-8C8B-DF6176BF6FAE}" type="pres">
      <dgm:prSet presAssocID="{23DF3DAD-3AC5-4DA2-AF26-C13FB2B9279A}" presName="parentLin" presStyleCnt="0"/>
      <dgm:spPr/>
    </dgm:pt>
    <dgm:pt modelId="{FDE092A0-9A60-4A0C-9142-69D8542D5EF1}" type="pres">
      <dgm:prSet presAssocID="{23DF3DAD-3AC5-4DA2-AF26-C13FB2B9279A}" presName="parentLeftMargin" presStyleLbl="node1" presStyleIdx="0" presStyleCnt="1"/>
      <dgm:spPr/>
    </dgm:pt>
    <dgm:pt modelId="{4B600827-58B9-4A20-BA92-A8B86898DF37}" type="pres">
      <dgm:prSet presAssocID="{23DF3DAD-3AC5-4DA2-AF26-C13FB2B9279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99A73B3-DA3E-45B5-81B2-2905C725C464}" type="pres">
      <dgm:prSet presAssocID="{23DF3DAD-3AC5-4DA2-AF26-C13FB2B9279A}" presName="negativeSpace" presStyleCnt="0"/>
      <dgm:spPr/>
    </dgm:pt>
    <dgm:pt modelId="{B2E9AA79-64AA-4C3A-8787-BE7F40169331}" type="pres">
      <dgm:prSet presAssocID="{23DF3DAD-3AC5-4DA2-AF26-C13FB2B9279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8BDB806-A888-4D39-81ED-B28FF2D101E2}" type="presOf" srcId="{C8BD8946-CBED-4897-A848-9728023DEAA2}" destId="{B2E9AA79-64AA-4C3A-8787-BE7F40169331}" srcOrd="0" destOrd="3" presId="urn:microsoft.com/office/officeart/2005/8/layout/list1"/>
    <dgm:cxn modelId="{FF4F4C0D-8202-4D06-9296-D3BC16FB5E55}" srcId="{23DF3DAD-3AC5-4DA2-AF26-C13FB2B9279A}" destId="{F16A0C84-48F9-442D-A5F7-CEA4C026FF27}" srcOrd="0" destOrd="0" parTransId="{B00E73DD-DACB-4E35-8312-21B7EFC40603}" sibTransId="{643EC669-3605-43E1-924A-74CEE0089CF4}"/>
    <dgm:cxn modelId="{9B114A14-1AE0-4C9D-987E-6A13C75524A7}" type="presOf" srcId="{F917A83F-A0BF-4513-A4D6-C4D206A9DA86}" destId="{B2E9AA79-64AA-4C3A-8787-BE7F40169331}" srcOrd="0" destOrd="4" presId="urn:microsoft.com/office/officeart/2005/8/layout/list1"/>
    <dgm:cxn modelId="{BBB6A31A-26BC-4FB5-950D-3C60F7933A15}" type="presOf" srcId="{23DF3DAD-3AC5-4DA2-AF26-C13FB2B9279A}" destId="{FDE092A0-9A60-4A0C-9142-69D8542D5EF1}" srcOrd="0" destOrd="0" presId="urn:microsoft.com/office/officeart/2005/8/layout/list1"/>
    <dgm:cxn modelId="{2569B21C-C532-4F91-8782-9F80C03D53CC}" srcId="{23DF3DAD-3AC5-4DA2-AF26-C13FB2B9279A}" destId="{C8BD8946-CBED-4897-A848-9728023DEAA2}" srcOrd="3" destOrd="0" parTransId="{F09B7521-D878-4335-9982-51C48CD020B7}" sibTransId="{AD12302C-1D81-44A7-9D44-7EBE482F82AB}"/>
    <dgm:cxn modelId="{E85D3E41-B173-461F-A030-382BF41151A4}" srcId="{23DF3DAD-3AC5-4DA2-AF26-C13FB2B9279A}" destId="{F917A83F-A0BF-4513-A4D6-C4D206A9DA86}" srcOrd="4" destOrd="0" parTransId="{7303101A-54DC-4056-8FB7-3B5A19131B85}" sibTransId="{0A713442-E702-4867-88A1-2A5AB5BB91A5}"/>
    <dgm:cxn modelId="{CC316048-C31B-4315-9AF6-F3362061B1DA}" srcId="{23DF3DAD-3AC5-4DA2-AF26-C13FB2B9279A}" destId="{BF122F1E-0ABA-41AF-ADED-0F7EBD13A7E9}" srcOrd="1" destOrd="0" parTransId="{440EF699-C41B-474B-B71F-29C63C55F351}" sibTransId="{FBC6D068-9792-454A-B2C5-E550C530137F}"/>
    <dgm:cxn modelId="{857CB44F-DC3B-49F7-854F-C787459808AD}" srcId="{23DF3DAD-3AC5-4DA2-AF26-C13FB2B9279A}" destId="{8F44C480-A1CD-4357-8912-C9E1933AA425}" srcOrd="2" destOrd="0" parTransId="{36E6163C-E77F-402E-A430-5E2D1E6C876C}" sibTransId="{5317E4E5-FFDB-4805-BDB0-636F0807B6EB}"/>
    <dgm:cxn modelId="{67C81473-C1B9-442D-A98E-813D59C60446}" type="presOf" srcId="{8F44C480-A1CD-4357-8912-C9E1933AA425}" destId="{B2E9AA79-64AA-4C3A-8787-BE7F40169331}" srcOrd="0" destOrd="2" presId="urn:microsoft.com/office/officeart/2005/8/layout/list1"/>
    <dgm:cxn modelId="{823EE576-444C-40D1-A164-8E4801DAA5BF}" type="presOf" srcId="{F16A0C84-48F9-442D-A5F7-CEA4C026FF27}" destId="{B2E9AA79-64AA-4C3A-8787-BE7F40169331}" srcOrd="0" destOrd="0" presId="urn:microsoft.com/office/officeart/2005/8/layout/list1"/>
    <dgm:cxn modelId="{70A96C59-2FEB-4F23-B3B3-3728B2B292D4}" type="presOf" srcId="{23DF3DAD-3AC5-4DA2-AF26-C13FB2B9279A}" destId="{4B600827-58B9-4A20-BA92-A8B86898DF37}" srcOrd="1" destOrd="0" presId="urn:microsoft.com/office/officeart/2005/8/layout/list1"/>
    <dgm:cxn modelId="{B700DEB2-EC61-456A-91A3-AAFE960FF61C}" srcId="{DFC587BD-8756-43E3-820A-5265078DBE85}" destId="{23DF3DAD-3AC5-4DA2-AF26-C13FB2B9279A}" srcOrd="0" destOrd="0" parTransId="{1DD0BDF6-3D97-4CAB-8A52-083183D2029B}" sibTransId="{ECDCF889-7011-4EF9-94F6-83FFDDB85F69}"/>
    <dgm:cxn modelId="{FEA397DE-DDC2-4E05-8E02-D67FBE0394E3}" type="presOf" srcId="{BF122F1E-0ABA-41AF-ADED-0F7EBD13A7E9}" destId="{B2E9AA79-64AA-4C3A-8787-BE7F40169331}" srcOrd="0" destOrd="1" presId="urn:microsoft.com/office/officeart/2005/8/layout/list1"/>
    <dgm:cxn modelId="{1C8F84E0-91E2-442E-A8C6-82A4C51D3A4A}" type="presOf" srcId="{DFC587BD-8756-43E3-820A-5265078DBE85}" destId="{450CC05B-F760-41F4-805D-1D80C49AC0F3}" srcOrd="0" destOrd="0" presId="urn:microsoft.com/office/officeart/2005/8/layout/list1"/>
    <dgm:cxn modelId="{DD5BEF7A-2A8A-4402-8874-34E3F454EF32}" type="presParOf" srcId="{450CC05B-F760-41F4-805D-1D80C49AC0F3}" destId="{2C0E5C7A-90EA-4B9D-8C8B-DF6176BF6FAE}" srcOrd="0" destOrd="0" presId="urn:microsoft.com/office/officeart/2005/8/layout/list1"/>
    <dgm:cxn modelId="{AF2A6184-EDF7-4870-928D-08583EF245DC}" type="presParOf" srcId="{2C0E5C7A-90EA-4B9D-8C8B-DF6176BF6FAE}" destId="{FDE092A0-9A60-4A0C-9142-69D8542D5EF1}" srcOrd="0" destOrd="0" presId="urn:microsoft.com/office/officeart/2005/8/layout/list1"/>
    <dgm:cxn modelId="{000B95D1-324B-4723-A00B-DCA766E650F4}" type="presParOf" srcId="{2C0E5C7A-90EA-4B9D-8C8B-DF6176BF6FAE}" destId="{4B600827-58B9-4A20-BA92-A8B86898DF37}" srcOrd="1" destOrd="0" presId="urn:microsoft.com/office/officeart/2005/8/layout/list1"/>
    <dgm:cxn modelId="{E742C9D2-EF20-4A2D-9E6A-5C95B34DA33F}" type="presParOf" srcId="{450CC05B-F760-41F4-805D-1D80C49AC0F3}" destId="{299A73B3-DA3E-45B5-81B2-2905C725C464}" srcOrd="1" destOrd="0" presId="urn:microsoft.com/office/officeart/2005/8/layout/list1"/>
    <dgm:cxn modelId="{D5966FB2-DCD1-4DD6-A6D1-33132572E25E}" type="presParOf" srcId="{450CC05B-F760-41F4-805D-1D80C49AC0F3}" destId="{B2E9AA79-64AA-4C3A-8787-BE7F4016933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98479C-25D1-4B47-84D2-896C18D8380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E9F8CBD4-67CE-46C2-ABA9-13DF76316715}">
      <dgm:prSet/>
      <dgm:spPr/>
      <dgm:t>
        <a:bodyPr/>
        <a:lstStyle/>
        <a:p>
          <a:r>
            <a:rPr lang="el-GR"/>
            <a:t>ΑΠΕ - εξηλεκτρισμός​</a:t>
          </a:r>
          <a:endParaRPr lang="en-GB"/>
        </a:p>
      </dgm:t>
    </dgm:pt>
    <dgm:pt modelId="{85CCBBAB-AB52-4652-898A-D659CFF76CFD}" type="parTrans" cxnId="{39C2270C-3C41-4EE2-A537-F8C3B002E0B0}">
      <dgm:prSet/>
      <dgm:spPr/>
      <dgm:t>
        <a:bodyPr/>
        <a:lstStyle/>
        <a:p>
          <a:endParaRPr lang="en-GB"/>
        </a:p>
      </dgm:t>
    </dgm:pt>
    <dgm:pt modelId="{AB900AC0-7AA5-4D7C-BB2B-331B84B5A1C1}" type="sibTrans" cxnId="{39C2270C-3C41-4EE2-A537-F8C3B002E0B0}">
      <dgm:prSet/>
      <dgm:spPr/>
      <dgm:t>
        <a:bodyPr/>
        <a:lstStyle/>
        <a:p>
          <a:endParaRPr lang="en-GB"/>
        </a:p>
      </dgm:t>
    </dgm:pt>
    <dgm:pt modelId="{7C16525D-A52E-423D-9FCD-CFBBB5979942}">
      <dgm:prSet/>
      <dgm:spPr/>
      <dgm:t>
        <a:bodyPr/>
        <a:lstStyle/>
        <a:p>
          <a:r>
            <a:rPr lang="el-GR"/>
            <a:t>Οι ΑΠΕ σε συνδυασμό με αποθήκευση είναι μακράν η φτηνότερη τεχνολογία</a:t>
          </a:r>
          <a:endParaRPr lang="en-GB"/>
        </a:p>
      </dgm:t>
    </dgm:pt>
    <dgm:pt modelId="{1AF2D3B0-3D1D-4343-A51C-60AD6EFBC118}" type="parTrans" cxnId="{E6AEC8F0-E072-4C73-B98B-331178B8EDB7}">
      <dgm:prSet/>
      <dgm:spPr/>
      <dgm:t>
        <a:bodyPr/>
        <a:lstStyle/>
        <a:p>
          <a:endParaRPr lang="en-GB"/>
        </a:p>
      </dgm:t>
    </dgm:pt>
    <dgm:pt modelId="{5D96D9E1-512F-4D6E-9268-EFDF50C764E1}" type="sibTrans" cxnId="{E6AEC8F0-E072-4C73-B98B-331178B8EDB7}">
      <dgm:prSet/>
      <dgm:spPr/>
      <dgm:t>
        <a:bodyPr/>
        <a:lstStyle/>
        <a:p>
          <a:endParaRPr lang="en-GB"/>
        </a:p>
      </dgm:t>
    </dgm:pt>
    <dgm:pt modelId="{0343D6CA-BC4D-40E0-950E-1D31556FA82C}">
      <dgm:prSet/>
      <dgm:spPr/>
      <dgm:t>
        <a:bodyPr/>
        <a:lstStyle/>
        <a:p>
          <a:r>
            <a:rPr lang="el-GR"/>
            <a:t>Δεν επιβαρύνεται ο κρατικός προϋπολογισμός, δεν επιδοτούνται ενώ είναι οικονομικά συμφέρον για όλους η εγγύηση χρηματοδότησης ​</a:t>
          </a:r>
          <a:endParaRPr lang="en-GB"/>
        </a:p>
      </dgm:t>
    </dgm:pt>
    <dgm:pt modelId="{B50A0264-0376-419D-85B7-15CA230A2516}" type="parTrans" cxnId="{62E1CDAB-3133-4BA3-BFA7-822ED91E0942}">
      <dgm:prSet/>
      <dgm:spPr/>
      <dgm:t>
        <a:bodyPr/>
        <a:lstStyle/>
        <a:p>
          <a:endParaRPr lang="en-GB"/>
        </a:p>
      </dgm:t>
    </dgm:pt>
    <dgm:pt modelId="{98827A41-0490-4442-8726-A475DAA64055}" type="sibTrans" cxnId="{62E1CDAB-3133-4BA3-BFA7-822ED91E0942}">
      <dgm:prSet/>
      <dgm:spPr/>
      <dgm:t>
        <a:bodyPr/>
        <a:lstStyle/>
        <a:p>
          <a:endParaRPr lang="en-GB"/>
        </a:p>
      </dgm:t>
    </dgm:pt>
    <dgm:pt modelId="{E16BADD3-E615-4B0E-8ED8-32620C8B2CA7}">
      <dgm:prSet/>
      <dgm:spPr/>
      <dgm:t>
        <a:bodyPr/>
        <a:lstStyle/>
        <a:p>
          <a:r>
            <a:rPr lang="el-GR"/>
            <a:t>Ο εξηλεκτρισμός μεταφορών και θέρμανσης είναι οικονομικά ανταγωνιστικός και συνάδει με της ΑΠΕ​</a:t>
          </a:r>
          <a:endParaRPr lang="en-GB"/>
        </a:p>
      </dgm:t>
    </dgm:pt>
    <dgm:pt modelId="{EC0E0C5C-BE97-4CF8-BB39-78BBD752E450}" type="parTrans" cxnId="{6BB2C11E-F9ED-4203-93E1-7D074AB08676}">
      <dgm:prSet/>
      <dgm:spPr/>
      <dgm:t>
        <a:bodyPr/>
        <a:lstStyle/>
        <a:p>
          <a:endParaRPr lang="en-GB"/>
        </a:p>
      </dgm:t>
    </dgm:pt>
    <dgm:pt modelId="{6934CFB7-7AF2-41F8-804E-0C5CFD2BBF43}" type="sibTrans" cxnId="{6BB2C11E-F9ED-4203-93E1-7D074AB08676}">
      <dgm:prSet/>
      <dgm:spPr/>
      <dgm:t>
        <a:bodyPr/>
        <a:lstStyle/>
        <a:p>
          <a:endParaRPr lang="en-GB"/>
        </a:p>
      </dgm:t>
    </dgm:pt>
    <dgm:pt modelId="{C1AE88DE-A19D-433D-A33F-1E97937973DB}">
      <dgm:prSet/>
      <dgm:spPr/>
      <dgm:t>
        <a:bodyPr/>
        <a:lstStyle/>
        <a:p>
          <a:r>
            <a:rPr lang="el-GR"/>
            <a:t>Οι στόχοι και πολιτικές για το 2030 είναι αναμφισβήτητοι και έχουν απόλυτα οικονομικό όφελος​</a:t>
          </a:r>
          <a:endParaRPr lang="en-GB"/>
        </a:p>
      </dgm:t>
    </dgm:pt>
    <dgm:pt modelId="{20330B27-D5E5-4A25-8937-AF318A700508}" type="parTrans" cxnId="{260C46F4-04BE-438C-8B48-69E28CE47C3D}">
      <dgm:prSet/>
      <dgm:spPr/>
      <dgm:t>
        <a:bodyPr/>
        <a:lstStyle/>
        <a:p>
          <a:endParaRPr lang="en-GB"/>
        </a:p>
      </dgm:t>
    </dgm:pt>
    <dgm:pt modelId="{44C7DB64-32BA-4548-BE58-E3C4A7D1B9C1}" type="sibTrans" cxnId="{260C46F4-04BE-438C-8B48-69E28CE47C3D}">
      <dgm:prSet/>
      <dgm:spPr/>
      <dgm:t>
        <a:bodyPr/>
        <a:lstStyle/>
        <a:p>
          <a:endParaRPr lang="en-GB"/>
        </a:p>
      </dgm:t>
    </dgm:pt>
    <dgm:pt modelId="{7C29920D-A283-4904-B898-7DC6D6931091}">
      <dgm:prSet/>
      <dgm:spPr/>
      <dgm:t>
        <a:bodyPr/>
        <a:lstStyle/>
        <a:p>
          <a:r>
            <a:rPr lang="el-GR"/>
            <a:t>Αναπτυξιακό όφελος για την οικονομία από ενίσχυση εγχώριας αλυσίδας αξίας</a:t>
          </a:r>
          <a:endParaRPr lang="en-GB"/>
        </a:p>
      </dgm:t>
    </dgm:pt>
    <dgm:pt modelId="{06A389DA-92BE-41AE-AF0C-85D4188B2380}" type="parTrans" cxnId="{F19282D1-C33D-4752-BC4C-F5E080B577AB}">
      <dgm:prSet/>
      <dgm:spPr/>
      <dgm:t>
        <a:bodyPr/>
        <a:lstStyle/>
        <a:p>
          <a:endParaRPr lang="en-GB"/>
        </a:p>
      </dgm:t>
    </dgm:pt>
    <dgm:pt modelId="{188A5677-482E-4DCA-BFB4-35E880601FF6}" type="sibTrans" cxnId="{F19282D1-C33D-4752-BC4C-F5E080B577AB}">
      <dgm:prSet/>
      <dgm:spPr/>
      <dgm:t>
        <a:bodyPr/>
        <a:lstStyle/>
        <a:p>
          <a:endParaRPr lang="en-GB"/>
        </a:p>
      </dgm:t>
    </dgm:pt>
    <dgm:pt modelId="{F7252090-6CCE-4195-AF0A-9FD1ED19835F}">
      <dgm:prSet/>
      <dgm:spPr/>
      <dgm:t>
        <a:bodyPr/>
        <a:lstStyle/>
        <a:p>
          <a:r>
            <a:rPr lang="el-GR"/>
            <a:t>Τεχνολογική κούρσα</a:t>
          </a:r>
          <a:endParaRPr lang="en-GB"/>
        </a:p>
      </dgm:t>
    </dgm:pt>
    <dgm:pt modelId="{581CA731-CC4D-4096-B9ED-DA1EC778813A}" type="parTrans" cxnId="{9059B0C3-3969-4F21-9A37-1C4247E4E4CE}">
      <dgm:prSet/>
      <dgm:spPr/>
      <dgm:t>
        <a:bodyPr/>
        <a:lstStyle/>
        <a:p>
          <a:endParaRPr lang="en-GB"/>
        </a:p>
      </dgm:t>
    </dgm:pt>
    <dgm:pt modelId="{A04498BF-6939-47BC-8F74-D1F786DA3394}" type="sibTrans" cxnId="{9059B0C3-3969-4F21-9A37-1C4247E4E4CE}">
      <dgm:prSet/>
      <dgm:spPr/>
      <dgm:t>
        <a:bodyPr/>
        <a:lstStyle/>
        <a:p>
          <a:endParaRPr lang="en-GB"/>
        </a:p>
      </dgm:t>
    </dgm:pt>
    <dgm:pt modelId="{CFB4A711-7775-4883-92E1-E2E845744413}">
      <dgm:prSet/>
      <dgm:spPr/>
      <dgm:t>
        <a:bodyPr/>
        <a:lstStyle/>
        <a:p>
          <a:r>
            <a:rPr lang="el-GR"/>
            <a:t>Η επιστροφή σε λιγνίτη ή άνθρακα ισοδυναμεί με τεχνολογική οπισθοδρόμηση​</a:t>
          </a:r>
          <a:endParaRPr lang="en-GB"/>
        </a:p>
      </dgm:t>
    </dgm:pt>
    <dgm:pt modelId="{66061F52-8CEE-4A60-B217-C90B2536AF98}" type="parTrans" cxnId="{0EE520DB-BCF7-4CFE-BA6B-B033F0C345DC}">
      <dgm:prSet/>
      <dgm:spPr/>
      <dgm:t>
        <a:bodyPr/>
        <a:lstStyle/>
        <a:p>
          <a:endParaRPr lang="en-GB"/>
        </a:p>
      </dgm:t>
    </dgm:pt>
    <dgm:pt modelId="{0258D9CA-0240-4218-AC8D-4859CA46A532}" type="sibTrans" cxnId="{0EE520DB-BCF7-4CFE-BA6B-B033F0C345DC}">
      <dgm:prSet/>
      <dgm:spPr/>
      <dgm:t>
        <a:bodyPr/>
        <a:lstStyle/>
        <a:p>
          <a:endParaRPr lang="en-GB"/>
        </a:p>
      </dgm:t>
    </dgm:pt>
    <dgm:pt modelId="{033C28E2-FEB6-47AB-A214-6AF9EBE16B3D}">
      <dgm:prSet/>
      <dgm:spPr/>
      <dgm:t>
        <a:bodyPr/>
        <a:lstStyle/>
        <a:p>
          <a:r>
            <a:rPr lang="el-GR"/>
            <a:t>Ο παγκόσμιος ανταγωνισμός είναι ένα τεχνολογικός αγώνας δρόμου​</a:t>
          </a:r>
          <a:endParaRPr lang="en-GB"/>
        </a:p>
      </dgm:t>
    </dgm:pt>
    <dgm:pt modelId="{94F97AD3-6518-4D71-A0C9-860212FCFDCE}" type="parTrans" cxnId="{89572844-69F9-4D1B-9B4F-E3B7C14136FF}">
      <dgm:prSet/>
      <dgm:spPr/>
      <dgm:t>
        <a:bodyPr/>
        <a:lstStyle/>
        <a:p>
          <a:endParaRPr lang="en-GB"/>
        </a:p>
      </dgm:t>
    </dgm:pt>
    <dgm:pt modelId="{98B03CB0-C37C-4C4B-AB0F-DE4C9B81F828}" type="sibTrans" cxnId="{89572844-69F9-4D1B-9B4F-E3B7C14136FF}">
      <dgm:prSet/>
      <dgm:spPr/>
      <dgm:t>
        <a:bodyPr/>
        <a:lstStyle/>
        <a:p>
          <a:endParaRPr lang="en-GB"/>
        </a:p>
      </dgm:t>
    </dgm:pt>
    <dgm:pt modelId="{B55F8163-E304-4FD6-85B1-C3139E49243A}">
      <dgm:prSet/>
      <dgm:spPr/>
      <dgm:t>
        <a:bodyPr/>
        <a:lstStyle/>
        <a:p>
          <a:r>
            <a:rPr lang="el-GR"/>
            <a:t>Η εγκατάλειψη στόχων βιομηχανικής καινοτομίας στην εγχώρια αγορά ισοδυναμεί με απώλεια ανταγωνιστικότητας​</a:t>
          </a:r>
          <a:endParaRPr lang="en-GB"/>
        </a:p>
      </dgm:t>
    </dgm:pt>
    <dgm:pt modelId="{6228E0A9-8638-4B6E-952D-F38BC0A10555}" type="parTrans" cxnId="{5F775C27-AFE2-44D6-A50C-12F3BAD07150}">
      <dgm:prSet/>
      <dgm:spPr/>
      <dgm:t>
        <a:bodyPr/>
        <a:lstStyle/>
        <a:p>
          <a:endParaRPr lang="en-GB"/>
        </a:p>
      </dgm:t>
    </dgm:pt>
    <dgm:pt modelId="{80FE6CB9-33A9-4771-998A-EACDF2078977}" type="sibTrans" cxnId="{5F775C27-AFE2-44D6-A50C-12F3BAD07150}">
      <dgm:prSet/>
      <dgm:spPr/>
      <dgm:t>
        <a:bodyPr/>
        <a:lstStyle/>
        <a:p>
          <a:endParaRPr lang="en-GB"/>
        </a:p>
      </dgm:t>
    </dgm:pt>
    <dgm:pt modelId="{6ECAA3D5-990C-47EA-A31B-E15800D85895}">
      <dgm:prSet/>
      <dgm:spPr/>
      <dgm:t>
        <a:bodyPr/>
        <a:lstStyle/>
        <a:p>
          <a:r>
            <a:rPr lang="el-GR"/>
            <a:t>Τρέχοντα διλήμματα</a:t>
          </a:r>
          <a:endParaRPr lang="en-GB"/>
        </a:p>
      </dgm:t>
    </dgm:pt>
    <dgm:pt modelId="{82736F7A-94D2-4842-995D-E01ABD10C647}" type="parTrans" cxnId="{2428C537-B04C-40E4-A63A-345223269C12}">
      <dgm:prSet/>
      <dgm:spPr/>
      <dgm:t>
        <a:bodyPr/>
        <a:lstStyle/>
        <a:p>
          <a:endParaRPr lang="en-GB"/>
        </a:p>
      </dgm:t>
    </dgm:pt>
    <dgm:pt modelId="{2DEEFFDE-F032-4B8F-8A1F-8521C95362C6}" type="sibTrans" cxnId="{2428C537-B04C-40E4-A63A-345223269C12}">
      <dgm:prSet/>
      <dgm:spPr/>
      <dgm:t>
        <a:bodyPr/>
        <a:lstStyle/>
        <a:p>
          <a:endParaRPr lang="en-GB"/>
        </a:p>
      </dgm:t>
    </dgm:pt>
    <dgm:pt modelId="{B0BE8A43-4D27-4C5B-A3D6-4E5C46B134A3}">
      <dgm:prSet/>
      <dgm:spPr/>
      <dgm:t>
        <a:bodyPr/>
        <a:lstStyle/>
        <a:p>
          <a:r>
            <a:rPr lang="el-GR"/>
            <a:t>Επιλογή καυσίμου και τεχνολογίας σε τομείς των μεταφορών – ναυτιλία, αεροπορικές, μεγάλης κλίμακας χερσαίες</a:t>
          </a:r>
          <a:endParaRPr lang="en-GB"/>
        </a:p>
      </dgm:t>
    </dgm:pt>
    <dgm:pt modelId="{5CF4B7E3-D6A6-464C-B5EE-7DE584CB67D4}" type="parTrans" cxnId="{BB6CB1EA-E66D-4D66-A3B7-FB78E97F678B}">
      <dgm:prSet/>
      <dgm:spPr/>
      <dgm:t>
        <a:bodyPr/>
        <a:lstStyle/>
        <a:p>
          <a:endParaRPr lang="en-GB"/>
        </a:p>
      </dgm:t>
    </dgm:pt>
    <dgm:pt modelId="{7EEDD9C4-3AD6-4C3A-BF19-8A666C3B90C4}" type="sibTrans" cxnId="{BB6CB1EA-E66D-4D66-A3B7-FB78E97F678B}">
      <dgm:prSet/>
      <dgm:spPr/>
      <dgm:t>
        <a:bodyPr/>
        <a:lstStyle/>
        <a:p>
          <a:endParaRPr lang="en-GB"/>
        </a:p>
      </dgm:t>
    </dgm:pt>
    <dgm:pt modelId="{C90408F5-4682-4913-841D-8D0E8D0CACEB}">
      <dgm:prSet/>
      <dgm:spPr/>
      <dgm:t>
        <a:bodyPr/>
        <a:lstStyle/>
        <a:p>
          <a:r>
            <a:rPr lang="el-GR"/>
            <a:t>Μετάβαση με διατήρηση ανταγωνιστικότητας της ενεργοβόρου βιομηχανίας</a:t>
          </a:r>
          <a:endParaRPr lang="en-GB"/>
        </a:p>
      </dgm:t>
    </dgm:pt>
    <dgm:pt modelId="{C77F8CA2-8D83-4837-9544-37B0AB64990D}" type="parTrans" cxnId="{FE8EADB6-5D03-472C-95A9-7B5749941C9C}">
      <dgm:prSet/>
      <dgm:spPr/>
      <dgm:t>
        <a:bodyPr/>
        <a:lstStyle/>
        <a:p>
          <a:endParaRPr lang="en-GB"/>
        </a:p>
      </dgm:t>
    </dgm:pt>
    <dgm:pt modelId="{495E3767-EC6C-4315-B897-6A872E3E350E}" type="sibTrans" cxnId="{FE8EADB6-5D03-472C-95A9-7B5749941C9C}">
      <dgm:prSet/>
      <dgm:spPr/>
      <dgm:t>
        <a:bodyPr/>
        <a:lstStyle/>
        <a:p>
          <a:endParaRPr lang="en-GB"/>
        </a:p>
      </dgm:t>
    </dgm:pt>
    <dgm:pt modelId="{1763D613-FDAC-4C8C-8C5B-10A59E128A47}">
      <dgm:prSet/>
      <dgm:spPr/>
      <dgm:t>
        <a:bodyPr/>
        <a:lstStyle/>
        <a:p>
          <a:r>
            <a:rPr lang="el-GR"/>
            <a:t>Τυχόν ακραίοι στόχοι απανθρακοποίησης ​για το 2040</a:t>
          </a:r>
          <a:endParaRPr lang="en-GB"/>
        </a:p>
      </dgm:t>
    </dgm:pt>
    <dgm:pt modelId="{B316EADD-0C29-46F7-B847-2ABFB68778AA}" type="parTrans" cxnId="{28DBDB90-7ACF-4AC4-9C15-4923E437367A}">
      <dgm:prSet/>
      <dgm:spPr/>
      <dgm:t>
        <a:bodyPr/>
        <a:lstStyle/>
        <a:p>
          <a:endParaRPr lang="en-GB"/>
        </a:p>
      </dgm:t>
    </dgm:pt>
    <dgm:pt modelId="{DC66F46E-9F9B-4ADA-920B-A76A7D18F3AA}" type="sibTrans" cxnId="{28DBDB90-7ACF-4AC4-9C15-4923E437367A}">
      <dgm:prSet/>
      <dgm:spPr/>
      <dgm:t>
        <a:bodyPr/>
        <a:lstStyle/>
        <a:p>
          <a:endParaRPr lang="en-GB"/>
        </a:p>
      </dgm:t>
    </dgm:pt>
    <dgm:pt modelId="{7AE74611-33DA-45B8-8F88-D86BE3629F88}">
      <dgm:prSet/>
      <dgm:spPr/>
      <dgm:t>
        <a:bodyPr/>
        <a:lstStyle/>
        <a:p>
          <a:r>
            <a:rPr lang="el-GR"/>
            <a:t>Τρόποι χρηματοδότησης για το </a:t>
          </a:r>
          <a:r>
            <a:rPr lang="en-US"/>
            <a:t>industrial scale-up</a:t>
          </a:r>
          <a:r>
            <a:rPr lang="el-GR"/>
            <a:t> τεχνολογιών που είναι σήμερα ακριβές ή ανώριμες</a:t>
          </a:r>
          <a:endParaRPr lang="en-GB"/>
        </a:p>
      </dgm:t>
    </dgm:pt>
    <dgm:pt modelId="{85285FCF-A1F8-4EE1-9B4E-DB361FDCB2CF}" type="parTrans" cxnId="{59F67B86-6D41-46C6-A726-DC4B842A0242}">
      <dgm:prSet/>
      <dgm:spPr/>
      <dgm:t>
        <a:bodyPr/>
        <a:lstStyle/>
        <a:p>
          <a:endParaRPr lang="en-GB"/>
        </a:p>
      </dgm:t>
    </dgm:pt>
    <dgm:pt modelId="{C1E7706A-0A08-4B5F-80D5-AAF983194485}" type="sibTrans" cxnId="{59F67B86-6D41-46C6-A726-DC4B842A0242}">
      <dgm:prSet/>
      <dgm:spPr/>
      <dgm:t>
        <a:bodyPr/>
        <a:lstStyle/>
        <a:p>
          <a:endParaRPr lang="en-GB"/>
        </a:p>
      </dgm:t>
    </dgm:pt>
    <dgm:pt modelId="{F1E8BAF6-51B3-4690-87B0-B6249403DF94}" type="pres">
      <dgm:prSet presAssocID="{C298479C-25D1-4B47-84D2-896C18D8380B}" presName="linear" presStyleCnt="0">
        <dgm:presLayoutVars>
          <dgm:dir/>
          <dgm:animLvl val="lvl"/>
          <dgm:resizeHandles val="exact"/>
        </dgm:presLayoutVars>
      </dgm:prSet>
      <dgm:spPr/>
    </dgm:pt>
    <dgm:pt modelId="{05EB6FBF-CC34-41EE-A02C-49DEA01123C3}" type="pres">
      <dgm:prSet presAssocID="{E9F8CBD4-67CE-46C2-ABA9-13DF76316715}" presName="parentLin" presStyleCnt="0"/>
      <dgm:spPr/>
    </dgm:pt>
    <dgm:pt modelId="{D8A455EA-C32E-487D-9AD3-211301B38FA5}" type="pres">
      <dgm:prSet presAssocID="{E9F8CBD4-67CE-46C2-ABA9-13DF76316715}" presName="parentLeftMargin" presStyleLbl="node1" presStyleIdx="0" presStyleCnt="3"/>
      <dgm:spPr/>
    </dgm:pt>
    <dgm:pt modelId="{BAA90925-3428-4E3A-84A8-76605F6866D1}" type="pres">
      <dgm:prSet presAssocID="{E9F8CBD4-67CE-46C2-ABA9-13DF7631671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F6F5B1-262E-42BB-A9C2-7FD8F48EC2C2}" type="pres">
      <dgm:prSet presAssocID="{E9F8CBD4-67CE-46C2-ABA9-13DF76316715}" presName="negativeSpace" presStyleCnt="0"/>
      <dgm:spPr/>
    </dgm:pt>
    <dgm:pt modelId="{9B27D2B9-9622-4A35-90C4-886B0309FB63}" type="pres">
      <dgm:prSet presAssocID="{E9F8CBD4-67CE-46C2-ABA9-13DF76316715}" presName="childText" presStyleLbl="conFgAcc1" presStyleIdx="0" presStyleCnt="3">
        <dgm:presLayoutVars>
          <dgm:bulletEnabled val="1"/>
        </dgm:presLayoutVars>
      </dgm:prSet>
      <dgm:spPr/>
    </dgm:pt>
    <dgm:pt modelId="{7D8DEF42-4F47-42F8-9573-7C9F91717798}" type="pres">
      <dgm:prSet presAssocID="{AB900AC0-7AA5-4D7C-BB2B-331B84B5A1C1}" presName="spaceBetweenRectangles" presStyleCnt="0"/>
      <dgm:spPr/>
    </dgm:pt>
    <dgm:pt modelId="{79F20FD9-F4CB-4829-BF0C-C9E319A351C5}" type="pres">
      <dgm:prSet presAssocID="{F7252090-6CCE-4195-AF0A-9FD1ED19835F}" presName="parentLin" presStyleCnt="0"/>
      <dgm:spPr/>
    </dgm:pt>
    <dgm:pt modelId="{4205813D-8B98-4E80-9358-B90BA53561C5}" type="pres">
      <dgm:prSet presAssocID="{F7252090-6CCE-4195-AF0A-9FD1ED19835F}" presName="parentLeftMargin" presStyleLbl="node1" presStyleIdx="0" presStyleCnt="3"/>
      <dgm:spPr/>
    </dgm:pt>
    <dgm:pt modelId="{23839694-4986-4E87-8AE5-F4C57B73DB56}" type="pres">
      <dgm:prSet presAssocID="{F7252090-6CCE-4195-AF0A-9FD1ED1983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15B8F8-2706-449E-8DE3-D503459747D8}" type="pres">
      <dgm:prSet presAssocID="{F7252090-6CCE-4195-AF0A-9FD1ED19835F}" presName="negativeSpace" presStyleCnt="0"/>
      <dgm:spPr/>
    </dgm:pt>
    <dgm:pt modelId="{293454F0-48AB-4835-AFA0-0E6897C3B544}" type="pres">
      <dgm:prSet presAssocID="{F7252090-6CCE-4195-AF0A-9FD1ED19835F}" presName="childText" presStyleLbl="conFgAcc1" presStyleIdx="1" presStyleCnt="3">
        <dgm:presLayoutVars>
          <dgm:bulletEnabled val="1"/>
        </dgm:presLayoutVars>
      </dgm:prSet>
      <dgm:spPr/>
    </dgm:pt>
    <dgm:pt modelId="{555487AD-0435-410D-8193-E1969C157340}" type="pres">
      <dgm:prSet presAssocID="{A04498BF-6939-47BC-8F74-D1F786DA3394}" presName="spaceBetweenRectangles" presStyleCnt="0"/>
      <dgm:spPr/>
    </dgm:pt>
    <dgm:pt modelId="{3BD0ECA2-3740-466B-A8D7-A948DA83523B}" type="pres">
      <dgm:prSet presAssocID="{6ECAA3D5-990C-47EA-A31B-E15800D85895}" presName="parentLin" presStyleCnt="0"/>
      <dgm:spPr/>
    </dgm:pt>
    <dgm:pt modelId="{04E21D03-5385-4DAA-B918-EACD2C8030F3}" type="pres">
      <dgm:prSet presAssocID="{6ECAA3D5-990C-47EA-A31B-E15800D85895}" presName="parentLeftMargin" presStyleLbl="node1" presStyleIdx="1" presStyleCnt="3"/>
      <dgm:spPr/>
    </dgm:pt>
    <dgm:pt modelId="{9D14E966-9C02-4C23-A1EE-3BAD0E943710}" type="pres">
      <dgm:prSet presAssocID="{6ECAA3D5-990C-47EA-A31B-E15800D8589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3D76A7F-75A0-42AE-A96F-9601A41FAE77}" type="pres">
      <dgm:prSet presAssocID="{6ECAA3D5-990C-47EA-A31B-E15800D85895}" presName="negativeSpace" presStyleCnt="0"/>
      <dgm:spPr/>
    </dgm:pt>
    <dgm:pt modelId="{2EE66AB7-D838-405D-BB13-8DAE96247D88}" type="pres">
      <dgm:prSet presAssocID="{6ECAA3D5-990C-47EA-A31B-E15800D8589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C3CB005-27F7-44E7-A766-A21831F19D81}" type="presOf" srcId="{B0BE8A43-4D27-4C5B-A3D6-4E5C46B134A3}" destId="{2EE66AB7-D838-405D-BB13-8DAE96247D88}" srcOrd="0" destOrd="0" presId="urn:microsoft.com/office/officeart/2005/8/layout/list1"/>
    <dgm:cxn modelId="{EEA5AE08-383A-4732-88FF-F2A754F8EF83}" type="presOf" srcId="{E9F8CBD4-67CE-46C2-ABA9-13DF76316715}" destId="{BAA90925-3428-4E3A-84A8-76605F6866D1}" srcOrd="1" destOrd="0" presId="urn:microsoft.com/office/officeart/2005/8/layout/list1"/>
    <dgm:cxn modelId="{39C2270C-3C41-4EE2-A537-F8C3B002E0B0}" srcId="{C298479C-25D1-4B47-84D2-896C18D8380B}" destId="{E9F8CBD4-67CE-46C2-ABA9-13DF76316715}" srcOrd="0" destOrd="0" parTransId="{85CCBBAB-AB52-4652-898A-D659CFF76CFD}" sibTransId="{AB900AC0-7AA5-4D7C-BB2B-331B84B5A1C1}"/>
    <dgm:cxn modelId="{6BB2C11E-F9ED-4203-93E1-7D074AB08676}" srcId="{E9F8CBD4-67CE-46C2-ABA9-13DF76316715}" destId="{E16BADD3-E615-4B0E-8ED8-32620C8B2CA7}" srcOrd="2" destOrd="0" parTransId="{EC0E0C5C-BE97-4CF8-BB39-78BBD752E450}" sibTransId="{6934CFB7-7AF2-41F8-804E-0C5CFD2BBF43}"/>
    <dgm:cxn modelId="{97039722-173B-457F-8F09-53E28E7674F2}" type="presOf" srcId="{C1AE88DE-A19D-433D-A33F-1E97937973DB}" destId="{9B27D2B9-9622-4A35-90C4-886B0309FB63}" srcOrd="0" destOrd="3" presId="urn:microsoft.com/office/officeart/2005/8/layout/list1"/>
    <dgm:cxn modelId="{5F775C27-AFE2-44D6-A50C-12F3BAD07150}" srcId="{F7252090-6CCE-4195-AF0A-9FD1ED19835F}" destId="{B55F8163-E304-4FD6-85B1-C3139E49243A}" srcOrd="2" destOrd="0" parTransId="{6228E0A9-8638-4B6E-952D-F38BC0A10555}" sibTransId="{80FE6CB9-33A9-4771-998A-EACDF2078977}"/>
    <dgm:cxn modelId="{9A689F37-BA04-4021-889F-C1374F244F67}" type="presOf" srcId="{F7252090-6CCE-4195-AF0A-9FD1ED19835F}" destId="{4205813D-8B98-4E80-9358-B90BA53561C5}" srcOrd="0" destOrd="0" presId="urn:microsoft.com/office/officeart/2005/8/layout/list1"/>
    <dgm:cxn modelId="{2428C537-B04C-40E4-A63A-345223269C12}" srcId="{C298479C-25D1-4B47-84D2-896C18D8380B}" destId="{6ECAA3D5-990C-47EA-A31B-E15800D85895}" srcOrd="2" destOrd="0" parTransId="{82736F7A-94D2-4842-995D-E01ABD10C647}" sibTransId="{2DEEFFDE-F032-4B8F-8A1F-8521C95362C6}"/>
    <dgm:cxn modelId="{8E50F45B-B55C-4986-B5F8-F1FE08C2CCA2}" type="presOf" srcId="{C90408F5-4682-4913-841D-8D0E8D0CACEB}" destId="{2EE66AB7-D838-405D-BB13-8DAE96247D88}" srcOrd="0" destOrd="1" presId="urn:microsoft.com/office/officeart/2005/8/layout/list1"/>
    <dgm:cxn modelId="{9F31F25E-61C0-49CF-86CC-1966902624AD}" type="presOf" srcId="{B55F8163-E304-4FD6-85B1-C3139E49243A}" destId="{293454F0-48AB-4835-AFA0-0E6897C3B544}" srcOrd="0" destOrd="2" presId="urn:microsoft.com/office/officeart/2005/8/layout/list1"/>
    <dgm:cxn modelId="{F400E961-A882-4EC6-AAA7-2377E3D19879}" type="presOf" srcId="{6ECAA3D5-990C-47EA-A31B-E15800D85895}" destId="{04E21D03-5385-4DAA-B918-EACD2C8030F3}" srcOrd="0" destOrd="0" presId="urn:microsoft.com/office/officeart/2005/8/layout/list1"/>
    <dgm:cxn modelId="{89572844-69F9-4D1B-9B4F-E3B7C14136FF}" srcId="{F7252090-6CCE-4195-AF0A-9FD1ED19835F}" destId="{033C28E2-FEB6-47AB-A214-6AF9EBE16B3D}" srcOrd="1" destOrd="0" parTransId="{94F97AD3-6518-4D71-A0C9-860212FCFDCE}" sibTransId="{98B03CB0-C37C-4C4B-AB0F-DE4C9B81F828}"/>
    <dgm:cxn modelId="{59F67B86-6D41-46C6-A726-DC4B842A0242}" srcId="{6ECAA3D5-990C-47EA-A31B-E15800D85895}" destId="{7AE74611-33DA-45B8-8F88-D86BE3629F88}" srcOrd="3" destOrd="0" parTransId="{85285FCF-A1F8-4EE1-9B4E-DB361FDCB2CF}" sibTransId="{C1E7706A-0A08-4B5F-80D5-AAF983194485}"/>
    <dgm:cxn modelId="{FA34048A-ED94-421D-8DB1-216B9125B9AE}" type="presOf" srcId="{7AE74611-33DA-45B8-8F88-D86BE3629F88}" destId="{2EE66AB7-D838-405D-BB13-8DAE96247D88}" srcOrd="0" destOrd="3" presId="urn:microsoft.com/office/officeart/2005/8/layout/list1"/>
    <dgm:cxn modelId="{19BB968E-11D0-4864-8804-D7369C873027}" type="presOf" srcId="{1763D613-FDAC-4C8C-8C5B-10A59E128A47}" destId="{2EE66AB7-D838-405D-BB13-8DAE96247D88}" srcOrd="0" destOrd="2" presId="urn:microsoft.com/office/officeart/2005/8/layout/list1"/>
    <dgm:cxn modelId="{28DBDB90-7ACF-4AC4-9C15-4923E437367A}" srcId="{6ECAA3D5-990C-47EA-A31B-E15800D85895}" destId="{1763D613-FDAC-4C8C-8C5B-10A59E128A47}" srcOrd="2" destOrd="0" parTransId="{B316EADD-0C29-46F7-B847-2ABFB68778AA}" sibTransId="{DC66F46E-9F9B-4ADA-920B-A76A7D18F3AA}"/>
    <dgm:cxn modelId="{B5D7EF94-39EB-4B4D-9159-2FDEF3D86D8D}" type="presOf" srcId="{0343D6CA-BC4D-40E0-950E-1D31556FA82C}" destId="{9B27D2B9-9622-4A35-90C4-886B0309FB63}" srcOrd="0" destOrd="1" presId="urn:microsoft.com/office/officeart/2005/8/layout/list1"/>
    <dgm:cxn modelId="{8316F2A8-EEFB-41E1-A106-3C4E94C9CA6B}" type="presOf" srcId="{C298479C-25D1-4B47-84D2-896C18D8380B}" destId="{F1E8BAF6-51B3-4690-87B0-B6249403DF94}" srcOrd="0" destOrd="0" presId="urn:microsoft.com/office/officeart/2005/8/layout/list1"/>
    <dgm:cxn modelId="{62E1CDAB-3133-4BA3-BFA7-822ED91E0942}" srcId="{E9F8CBD4-67CE-46C2-ABA9-13DF76316715}" destId="{0343D6CA-BC4D-40E0-950E-1D31556FA82C}" srcOrd="1" destOrd="0" parTransId="{B50A0264-0376-419D-85B7-15CA230A2516}" sibTransId="{98827A41-0490-4442-8726-A475DAA64055}"/>
    <dgm:cxn modelId="{BDBA87AD-6B03-46F7-9BE2-6F167794F83C}" type="presOf" srcId="{6ECAA3D5-990C-47EA-A31B-E15800D85895}" destId="{9D14E966-9C02-4C23-A1EE-3BAD0E943710}" srcOrd="1" destOrd="0" presId="urn:microsoft.com/office/officeart/2005/8/layout/list1"/>
    <dgm:cxn modelId="{1CEFD4B2-4A5A-4630-B94E-5113D0AF9520}" type="presOf" srcId="{E9F8CBD4-67CE-46C2-ABA9-13DF76316715}" destId="{D8A455EA-C32E-487D-9AD3-211301B38FA5}" srcOrd="0" destOrd="0" presId="urn:microsoft.com/office/officeart/2005/8/layout/list1"/>
    <dgm:cxn modelId="{ED782EB4-6EF4-42EF-AA75-E8DA5E2602B5}" type="presOf" srcId="{033C28E2-FEB6-47AB-A214-6AF9EBE16B3D}" destId="{293454F0-48AB-4835-AFA0-0E6897C3B544}" srcOrd="0" destOrd="1" presId="urn:microsoft.com/office/officeart/2005/8/layout/list1"/>
    <dgm:cxn modelId="{A19312B6-1E39-49DA-84F6-60A1997ECF91}" type="presOf" srcId="{E16BADD3-E615-4B0E-8ED8-32620C8B2CA7}" destId="{9B27D2B9-9622-4A35-90C4-886B0309FB63}" srcOrd="0" destOrd="2" presId="urn:microsoft.com/office/officeart/2005/8/layout/list1"/>
    <dgm:cxn modelId="{FE8EADB6-5D03-472C-95A9-7B5749941C9C}" srcId="{6ECAA3D5-990C-47EA-A31B-E15800D85895}" destId="{C90408F5-4682-4913-841D-8D0E8D0CACEB}" srcOrd="1" destOrd="0" parTransId="{C77F8CA2-8D83-4837-9544-37B0AB64990D}" sibTransId="{495E3767-EC6C-4315-B897-6A872E3E350E}"/>
    <dgm:cxn modelId="{9059B0C3-3969-4F21-9A37-1C4247E4E4CE}" srcId="{C298479C-25D1-4B47-84D2-896C18D8380B}" destId="{F7252090-6CCE-4195-AF0A-9FD1ED19835F}" srcOrd="1" destOrd="0" parTransId="{581CA731-CC4D-4096-B9ED-DA1EC778813A}" sibTransId="{A04498BF-6939-47BC-8F74-D1F786DA3394}"/>
    <dgm:cxn modelId="{B7371CCC-A59A-47DA-AB7C-F00E391ED286}" type="presOf" srcId="{7C29920D-A283-4904-B898-7DC6D6931091}" destId="{9B27D2B9-9622-4A35-90C4-886B0309FB63}" srcOrd="0" destOrd="4" presId="urn:microsoft.com/office/officeart/2005/8/layout/list1"/>
    <dgm:cxn modelId="{F19282D1-C33D-4752-BC4C-F5E080B577AB}" srcId="{E9F8CBD4-67CE-46C2-ABA9-13DF76316715}" destId="{7C29920D-A283-4904-B898-7DC6D6931091}" srcOrd="4" destOrd="0" parTransId="{06A389DA-92BE-41AE-AF0C-85D4188B2380}" sibTransId="{188A5677-482E-4DCA-BFB4-35E880601FF6}"/>
    <dgm:cxn modelId="{0EE520DB-BCF7-4CFE-BA6B-B033F0C345DC}" srcId="{F7252090-6CCE-4195-AF0A-9FD1ED19835F}" destId="{CFB4A711-7775-4883-92E1-E2E845744413}" srcOrd="0" destOrd="0" parTransId="{66061F52-8CEE-4A60-B217-C90B2536AF98}" sibTransId="{0258D9CA-0240-4218-AC8D-4859CA46A532}"/>
    <dgm:cxn modelId="{80273FEA-878D-4EA9-BD74-C9A38216EF35}" type="presOf" srcId="{F7252090-6CCE-4195-AF0A-9FD1ED19835F}" destId="{23839694-4986-4E87-8AE5-F4C57B73DB56}" srcOrd="1" destOrd="0" presId="urn:microsoft.com/office/officeart/2005/8/layout/list1"/>
    <dgm:cxn modelId="{BB6CB1EA-E66D-4D66-A3B7-FB78E97F678B}" srcId="{6ECAA3D5-990C-47EA-A31B-E15800D85895}" destId="{B0BE8A43-4D27-4C5B-A3D6-4E5C46B134A3}" srcOrd="0" destOrd="0" parTransId="{5CF4B7E3-D6A6-464C-B5EE-7DE584CB67D4}" sibTransId="{7EEDD9C4-3AD6-4C3A-BF19-8A666C3B90C4}"/>
    <dgm:cxn modelId="{2B3A40EB-3092-4295-9FFA-BE50397D3501}" type="presOf" srcId="{7C16525D-A52E-423D-9FCD-CFBBB5979942}" destId="{9B27D2B9-9622-4A35-90C4-886B0309FB63}" srcOrd="0" destOrd="0" presId="urn:microsoft.com/office/officeart/2005/8/layout/list1"/>
    <dgm:cxn modelId="{E6AEC8F0-E072-4C73-B98B-331178B8EDB7}" srcId="{E9F8CBD4-67CE-46C2-ABA9-13DF76316715}" destId="{7C16525D-A52E-423D-9FCD-CFBBB5979942}" srcOrd="0" destOrd="0" parTransId="{1AF2D3B0-3D1D-4343-A51C-60AD6EFBC118}" sibTransId="{5D96D9E1-512F-4D6E-9268-EFDF50C764E1}"/>
    <dgm:cxn modelId="{260C46F4-04BE-438C-8B48-69E28CE47C3D}" srcId="{E9F8CBD4-67CE-46C2-ABA9-13DF76316715}" destId="{C1AE88DE-A19D-433D-A33F-1E97937973DB}" srcOrd="3" destOrd="0" parTransId="{20330B27-D5E5-4A25-8937-AF318A700508}" sibTransId="{44C7DB64-32BA-4548-BE58-E3C4A7D1B9C1}"/>
    <dgm:cxn modelId="{166E97F7-B8A7-4755-A2E3-81B4FF7E3BEF}" type="presOf" srcId="{CFB4A711-7775-4883-92E1-E2E845744413}" destId="{293454F0-48AB-4835-AFA0-0E6897C3B544}" srcOrd="0" destOrd="0" presId="urn:microsoft.com/office/officeart/2005/8/layout/list1"/>
    <dgm:cxn modelId="{B14E98E4-6DD2-42EF-BF04-CFA7D722E032}" type="presParOf" srcId="{F1E8BAF6-51B3-4690-87B0-B6249403DF94}" destId="{05EB6FBF-CC34-41EE-A02C-49DEA01123C3}" srcOrd="0" destOrd="0" presId="urn:microsoft.com/office/officeart/2005/8/layout/list1"/>
    <dgm:cxn modelId="{D49C05E1-6A46-4D93-94AB-768F2DD27894}" type="presParOf" srcId="{05EB6FBF-CC34-41EE-A02C-49DEA01123C3}" destId="{D8A455EA-C32E-487D-9AD3-211301B38FA5}" srcOrd="0" destOrd="0" presId="urn:microsoft.com/office/officeart/2005/8/layout/list1"/>
    <dgm:cxn modelId="{7FD15435-A5AF-4A23-89D9-C916A6C7B415}" type="presParOf" srcId="{05EB6FBF-CC34-41EE-A02C-49DEA01123C3}" destId="{BAA90925-3428-4E3A-84A8-76605F6866D1}" srcOrd="1" destOrd="0" presId="urn:microsoft.com/office/officeart/2005/8/layout/list1"/>
    <dgm:cxn modelId="{17D1C5AC-6361-4AA3-82FB-1F352ABA3C38}" type="presParOf" srcId="{F1E8BAF6-51B3-4690-87B0-B6249403DF94}" destId="{5DF6F5B1-262E-42BB-A9C2-7FD8F48EC2C2}" srcOrd="1" destOrd="0" presId="urn:microsoft.com/office/officeart/2005/8/layout/list1"/>
    <dgm:cxn modelId="{C154E8DA-0B22-4401-80DF-21FEBFE0A6A1}" type="presParOf" srcId="{F1E8BAF6-51B3-4690-87B0-B6249403DF94}" destId="{9B27D2B9-9622-4A35-90C4-886B0309FB63}" srcOrd="2" destOrd="0" presId="urn:microsoft.com/office/officeart/2005/8/layout/list1"/>
    <dgm:cxn modelId="{CAB28FC8-0F8E-4D62-8BF2-66B133D25C60}" type="presParOf" srcId="{F1E8BAF6-51B3-4690-87B0-B6249403DF94}" destId="{7D8DEF42-4F47-42F8-9573-7C9F91717798}" srcOrd="3" destOrd="0" presId="urn:microsoft.com/office/officeart/2005/8/layout/list1"/>
    <dgm:cxn modelId="{07CD74BB-0AAB-4C41-8965-CEFDBC17A1DE}" type="presParOf" srcId="{F1E8BAF6-51B3-4690-87B0-B6249403DF94}" destId="{79F20FD9-F4CB-4829-BF0C-C9E319A351C5}" srcOrd="4" destOrd="0" presId="urn:microsoft.com/office/officeart/2005/8/layout/list1"/>
    <dgm:cxn modelId="{D209E7E5-B6EB-4C7F-B541-4E383C0F48BD}" type="presParOf" srcId="{79F20FD9-F4CB-4829-BF0C-C9E319A351C5}" destId="{4205813D-8B98-4E80-9358-B90BA53561C5}" srcOrd="0" destOrd="0" presId="urn:microsoft.com/office/officeart/2005/8/layout/list1"/>
    <dgm:cxn modelId="{D8FC4B43-3333-4890-BA23-543BC03AE352}" type="presParOf" srcId="{79F20FD9-F4CB-4829-BF0C-C9E319A351C5}" destId="{23839694-4986-4E87-8AE5-F4C57B73DB56}" srcOrd="1" destOrd="0" presId="urn:microsoft.com/office/officeart/2005/8/layout/list1"/>
    <dgm:cxn modelId="{B6DD13A5-41F6-4C00-AD3A-56DDF9BE2946}" type="presParOf" srcId="{F1E8BAF6-51B3-4690-87B0-B6249403DF94}" destId="{8515B8F8-2706-449E-8DE3-D503459747D8}" srcOrd="5" destOrd="0" presId="urn:microsoft.com/office/officeart/2005/8/layout/list1"/>
    <dgm:cxn modelId="{213EC204-C4EC-497E-A03C-8F01A6D32805}" type="presParOf" srcId="{F1E8BAF6-51B3-4690-87B0-B6249403DF94}" destId="{293454F0-48AB-4835-AFA0-0E6897C3B544}" srcOrd="6" destOrd="0" presId="urn:microsoft.com/office/officeart/2005/8/layout/list1"/>
    <dgm:cxn modelId="{06A0BF1C-4148-4A8C-9438-711C9294740B}" type="presParOf" srcId="{F1E8BAF6-51B3-4690-87B0-B6249403DF94}" destId="{555487AD-0435-410D-8193-E1969C157340}" srcOrd="7" destOrd="0" presId="urn:microsoft.com/office/officeart/2005/8/layout/list1"/>
    <dgm:cxn modelId="{E3433922-4795-4089-8A84-11C45E474D4B}" type="presParOf" srcId="{F1E8BAF6-51B3-4690-87B0-B6249403DF94}" destId="{3BD0ECA2-3740-466B-A8D7-A948DA83523B}" srcOrd="8" destOrd="0" presId="urn:microsoft.com/office/officeart/2005/8/layout/list1"/>
    <dgm:cxn modelId="{51ECEE98-6339-4732-98EA-C090FE20E761}" type="presParOf" srcId="{3BD0ECA2-3740-466B-A8D7-A948DA83523B}" destId="{04E21D03-5385-4DAA-B918-EACD2C8030F3}" srcOrd="0" destOrd="0" presId="urn:microsoft.com/office/officeart/2005/8/layout/list1"/>
    <dgm:cxn modelId="{D2BB92D6-6B2A-41C3-90FD-2504588C4580}" type="presParOf" srcId="{3BD0ECA2-3740-466B-A8D7-A948DA83523B}" destId="{9D14E966-9C02-4C23-A1EE-3BAD0E943710}" srcOrd="1" destOrd="0" presId="urn:microsoft.com/office/officeart/2005/8/layout/list1"/>
    <dgm:cxn modelId="{E330B14F-99FC-4C9D-8B8C-0621BDDFBB40}" type="presParOf" srcId="{F1E8BAF6-51B3-4690-87B0-B6249403DF94}" destId="{13D76A7F-75A0-42AE-A96F-9601A41FAE77}" srcOrd="9" destOrd="0" presId="urn:microsoft.com/office/officeart/2005/8/layout/list1"/>
    <dgm:cxn modelId="{9841C553-2AD8-4781-A126-2FF9BA98E492}" type="presParOf" srcId="{F1E8BAF6-51B3-4690-87B0-B6249403DF94}" destId="{2EE66AB7-D838-405D-BB13-8DAE96247D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CD8B58-012D-4661-9D5A-43D3E60536D3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6D490A0-EADE-4B10-8C93-0E0DB47260F3}">
      <dgm:prSet/>
      <dgm:spPr/>
      <dgm:t>
        <a:bodyPr/>
        <a:lstStyle/>
        <a:p>
          <a:r>
            <a:rPr lang="en-US" dirty="0"/>
            <a:t>The Green Deal</a:t>
          </a:r>
          <a:endParaRPr lang="el-GR" dirty="0"/>
        </a:p>
        <a:p>
          <a:r>
            <a:rPr lang="en-US" dirty="0"/>
            <a:t>Industrial Plan</a:t>
          </a:r>
          <a:endParaRPr lang="en-GB" dirty="0"/>
        </a:p>
      </dgm:t>
    </dgm:pt>
    <dgm:pt modelId="{570C2520-08AF-4520-9CE3-1E826057DC47}" type="parTrans" cxnId="{7752779B-6607-40C1-B713-2985D5BB10A3}">
      <dgm:prSet/>
      <dgm:spPr/>
      <dgm:t>
        <a:bodyPr/>
        <a:lstStyle/>
        <a:p>
          <a:endParaRPr lang="en-GB"/>
        </a:p>
      </dgm:t>
    </dgm:pt>
    <dgm:pt modelId="{F01CAF4C-DD87-41E9-8B71-202266FEE6CE}" type="sibTrans" cxnId="{7752779B-6607-40C1-B713-2985D5BB10A3}">
      <dgm:prSet/>
      <dgm:spPr/>
      <dgm:t>
        <a:bodyPr/>
        <a:lstStyle/>
        <a:p>
          <a:endParaRPr lang="en-GB"/>
        </a:p>
      </dgm:t>
    </dgm:pt>
    <dgm:pt modelId="{C99C7A16-23A6-4CF7-B74D-B99118B28EA9}">
      <dgm:prSet custT="1"/>
      <dgm:spPr/>
      <dgm:t>
        <a:bodyPr/>
        <a:lstStyle/>
        <a:p>
          <a:r>
            <a:rPr lang="el-GR" sz="1600" dirty="0"/>
            <a:t>Ανταγωνιστικότητα της ενεργοβόρου βιομηχανίας</a:t>
          </a:r>
          <a:endParaRPr lang="en-GB" sz="1600" dirty="0"/>
        </a:p>
      </dgm:t>
    </dgm:pt>
    <dgm:pt modelId="{21853D91-61BB-4D9B-9F48-3327C54BC7AC}" type="parTrans" cxnId="{2180169F-514C-48C2-AD09-BCBFC777514B}">
      <dgm:prSet/>
      <dgm:spPr/>
      <dgm:t>
        <a:bodyPr/>
        <a:lstStyle/>
        <a:p>
          <a:endParaRPr lang="en-GB"/>
        </a:p>
      </dgm:t>
    </dgm:pt>
    <dgm:pt modelId="{77685E6E-040A-426C-9490-F8A100AC25CE}" type="sibTrans" cxnId="{2180169F-514C-48C2-AD09-BCBFC777514B}">
      <dgm:prSet/>
      <dgm:spPr/>
      <dgm:t>
        <a:bodyPr/>
        <a:lstStyle/>
        <a:p>
          <a:endParaRPr lang="en-GB"/>
        </a:p>
      </dgm:t>
    </dgm:pt>
    <dgm:pt modelId="{E8C3ABF4-8138-4F29-8743-840BC6564381}">
      <dgm:prSet custT="1"/>
      <dgm:spPr/>
      <dgm:t>
        <a:bodyPr/>
        <a:lstStyle/>
        <a:p>
          <a:r>
            <a:rPr lang="el-GR" sz="1600" dirty="0"/>
            <a:t>Εγχώρια ανάπτυξη βιομηχανιών για τις τεχνολογίες της πράσινης μετάβασης</a:t>
          </a:r>
          <a:endParaRPr lang="en-GB" sz="1600" dirty="0"/>
        </a:p>
      </dgm:t>
    </dgm:pt>
    <dgm:pt modelId="{E2C0B864-DEA6-4E97-9C24-A065F66C45A3}" type="parTrans" cxnId="{DA65F9D1-077D-4BDD-B190-E36C10666B0B}">
      <dgm:prSet/>
      <dgm:spPr/>
      <dgm:t>
        <a:bodyPr/>
        <a:lstStyle/>
        <a:p>
          <a:endParaRPr lang="en-GB"/>
        </a:p>
      </dgm:t>
    </dgm:pt>
    <dgm:pt modelId="{975ECC01-6ED9-448A-BED8-0A99DCB0FBB2}" type="sibTrans" cxnId="{DA65F9D1-077D-4BDD-B190-E36C10666B0B}">
      <dgm:prSet/>
      <dgm:spPr/>
      <dgm:t>
        <a:bodyPr/>
        <a:lstStyle/>
        <a:p>
          <a:endParaRPr lang="en-GB"/>
        </a:p>
      </dgm:t>
    </dgm:pt>
    <dgm:pt modelId="{AA57ECCC-0981-4C4F-B4CF-7E4826307C7E}" type="pres">
      <dgm:prSet presAssocID="{81CD8B58-012D-4661-9D5A-43D3E60536D3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96619DE2-A5AD-47ED-A2AF-4A20F4F3B7A6}" type="pres">
      <dgm:prSet presAssocID="{81CD8B58-012D-4661-9D5A-43D3E60536D3}" presName="middleComposite" presStyleCnt="0"/>
      <dgm:spPr/>
    </dgm:pt>
    <dgm:pt modelId="{1160E2F0-FD3E-4CAC-9D78-E10EE5CB9133}" type="pres">
      <dgm:prSet presAssocID="{81CD8B58-012D-4661-9D5A-43D3E60536D3}" presName="leftComposite" presStyleCnt="0"/>
      <dgm:spPr/>
    </dgm:pt>
    <dgm:pt modelId="{238F4A1F-51F5-42FE-A3C7-20BE4A6A3112}" type="pres">
      <dgm:prSet presAssocID="{C99C7A16-23A6-4CF7-B74D-B99118B28EA9}" presName="childText1_1" presStyleLbl="vennNode1" presStyleIdx="0" presStyleCnt="5" custScaleX="133788" custLinFactNeighborX="-4498" custLinFactNeighborY="-4636">
        <dgm:presLayoutVars>
          <dgm:chMax val="0"/>
          <dgm:chPref val="0"/>
        </dgm:presLayoutVars>
      </dgm:prSet>
      <dgm:spPr/>
    </dgm:pt>
    <dgm:pt modelId="{BDF496E3-1121-409A-8BB3-A1EF176E8E10}" type="pres">
      <dgm:prSet presAssocID="{C99C7A16-23A6-4CF7-B74D-B99118B28EA9}" presName="ellipse1" presStyleLbl="vennNode1" presStyleIdx="1" presStyleCnt="5" custScaleX="123474" custLinFactNeighborX="-5344" custLinFactNeighborY="44885"/>
      <dgm:spPr/>
    </dgm:pt>
    <dgm:pt modelId="{AD73E1FA-69B3-4D7E-8592-6D50D9CE9498}" type="pres">
      <dgm:prSet presAssocID="{C99C7A16-23A6-4CF7-B74D-B99118B28EA9}" presName="ellipse2" presStyleLbl="vennNode1" presStyleIdx="2" presStyleCnt="5" custScaleX="161929" custLinFactX="50907" custLinFactNeighborX="100000" custLinFactNeighborY="8908"/>
      <dgm:spPr/>
    </dgm:pt>
    <dgm:pt modelId="{AAE3165A-F2FA-4092-842C-17D2E47B6302}" type="pres">
      <dgm:prSet presAssocID="{E8C3ABF4-8138-4F29-8743-840BC6564381}" presName="childText1_2" presStyleLbl="vennNode1" presStyleIdx="3" presStyleCnt="5" custScaleX="129659" custLinFactNeighborX="16493" custLinFactNeighborY="7873">
        <dgm:presLayoutVars>
          <dgm:chMax val="0"/>
          <dgm:chPref val="0"/>
        </dgm:presLayoutVars>
      </dgm:prSet>
      <dgm:spPr/>
    </dgm:pt>
    <dgm:pt modelId="{423D5F7D-2DB0-4EE4-9F79-A6ACC8D00846}" type="pres">
      <dgm:prSet presAssocID="{E8C3ABF4-8138-4F29-8743-840BC6564381}" presName="ellipse3" presStyleLbl="vennNode1" presStyleIdx="4" presStyleCnt="5" custScaleX="187893" custScaleY="139111" custLinFactX="-96834" custLinFactNeighborX="-100000" custLinFactNeighborY="-30172"/>
      <dgm:spPr/>
    </dgm:pt>
    <dgm:pt modelId="{2024B4A1-50B1-40C5-BD0F-B4A414D15AA0}" type="pres">
      <dgm:prSet presAssocID="{81CD8B58-012D-4661-9D5A-43D3E60536D3}" presName="parentText1" presStyleLbl="revTx" presStyleIdx="0" presStyleCnt="1" custLinFactNeighborX="1884" custLinFactNeighborY="7623">
        <dgm:presLayoutVars>
          <dgm:chMax val="4"/>
          <dgm:chPref val="3"/>
          <dgm:bulletEnabled val="1"/>
        </dgm:presLayoutVars>
      </dgm:prSet>
      <dgm:spPr/>
    </dgm:pt>
  </dgm:ptLst>
  <dgm:cxnLst>
    <dgm:cxn modelId="{98FD3510-97CC-46FB-BEE7-7CF82B8D4007}" type="presOf" srcId="{C99C7A16-23A6-4CF7-B74D-B99118B28EA9}" destId="{238F4A1F-51F5-42FE-A3C7-20BE4A6A3112}" srcOrd="0" destOrd="0" presId="urn:microsoft.com/office/officeart/2009/3/layout/PhasedProcess"/>
    <dgm:cxn modelId="{4C25FA78-1FD4-4CA1-87C9-14C3D24F301F}" type="presOf" srcId="{B6D490A0-EADE-4B10-8C93-0E0DB47260F3}" destId="{2024B4A1-50B1-40C5-BD0F-B4A414D15AA0}" srcOrd="0" destOrd="0" presId="urn:microsoft.com/office/officeart/2009/3/layout/PhasedProcess"/>
    <dgm:cxn modelId="{7752779B-6607-40C1-B713-2985D5BB10A3}" srcId="{81CD8B58-012D-4661-9D5A-43D3E60536D3}" destId="{B6D490A0-EADE-4B10-8C93-0E0DB47260F3}" srcOrd="0" destOrd="0" parTransId="{570C2520-08AF-4520-9CE3-1E826057DC47}" sibTransId="{F01CAF4C-DD87-41E9-8B71-202266FEE6CE}"/>
    <dgm:cxn modelId="{2180169F-514C-48C2-AD09-BCBFC777514B}" srcId="{B6D490A0-EADE-4B10-8C93-0E0DB47260F3}" destId="{C99C7A16-23A6-4CF7-B74D-B99118B28EA9}" srcOrd="0" destOrd="0" parTransId="{21853D91-61BB-4D9B-9F48-3327C54BC7AC}" sibTransId="{77685E6E-040A-426C-9490-F8A100AC25CE}"/>
    <dgm:cxn modelId="{DA65F9D1-077D-4BDD-B190-E36C10666B0B}" srcId="{B6D490A0-EADE-4B10-8C93-0E0DB47260F3}" destId="{E8C3ABF4-8138-4F29-8743-840BC6564381}" srcOrd="1" destOrd="0" parTransId="{E2C0B864-DEA6-4E97-9C24-A065F66C45A3}" sibTransId="{975ECC01-6ED9-448A-BED8-0A99DCB0FBB2}"/>
    <dgm:cxn modelId="{55982BE6-6CF1-4044-A37C-512B95B8FB01}" type="presOf" srcId="{E8C3ABF4-8138-4F29-8743-840BC6564381}" destId="{AAE3165A-F2FA-4092-842C-17D2E47B6302}" srcOrd="0" destOrd="0" presId="urn:microsoft.com/office/officeart/2009/3/layout/PhasedProcess"/>
    <dgm:cxn modelId="{C2B864E9-86AD-436A-B452-BFB8B13302A0}" type="presOf" srcId="{81CD8B58-012D-4661-9D5A-43D3E60536D3}" destId="{AA57ECCC-0981-4C4F-B4CF-7E4826307C7E}" srcOrd="0" destOrd="0" presId="urn:microsoft.com/office/officeart/2009/3/layout/PhasedProcess"/>
    <dgm:cxn modelId="{77A75B8B-8277-422F-A374-57734FD797DE}" type="presParOf" srcId="{AA57ECCC-0981-4C4F-B4CF-7E4826307C7E}" destId="{96619DE2-A5AD-47ED-A2AF-4A20F4F3B7A6}" srcOrd="0" destOrd="0" presId="urn:microsoft.com/office/officeart/2009/3/layout/PhasedProcess"/>
    <dgm:cxn modelId="{F361075B-184D-44B4-B1D2-902C6BFF59C8}" type="presParOf" srcId="{AA57ECCC-0981-4C4F-B4CF-7E4826307C7E}" destId="{1160E2F0-FD3E-4CAC-9D78-E10EE5CB9133}" srcOrd="1" destOrd="0" presId="urn:microsoft.com/office/officeart/2009/3/layout/PhasedProcess"/>
    <dgm:cxn modelId="{44605578-659D-44B0-BF88-ADA0C241DE2F}" type="presParOf" srcId="{1160E2F0-FD3E-4CAC-9D78-E10EE5CB9133}" destId="{238F4A1F-51F5-42FE-A3C7-20BE4A6A3112}" srcOrd="0" destOrd="0" presId="urn:microsoft.com/office/officeart/2009/3/layout/PhasedProcess"/>
    <dgm:cxn modelId="{80CFF263-D1F3-4B6D-895E-2D9179B0F311}" type="presParOf" srcId="{1160E2F0-FD3E-4CAC-9D78-E10EE5CB9133}" destId="{BDF496E3-1121-409A-8BB3-A1EF176E8E10}" srcOrd="1" destOrd="0" presId="urn:microsoft.com/office/officeart/2009/3/layout/PhasedProcess"/>
    <dgm:cxn modelId="{4D575A4E-5892-41AE-92B2-403D39FAA08B}" type="presParOf" srcId="{1160E2F0-FD3E-4CAC-9D78-E10EE5CB9133}" destId="{AD73E1FA-69B3-4D7E-8592-6D50D9CE9498}" srcOrd="2" destOrd="0" presId="urn:microsoft.com/office/officeart/2009/3/layout/PhasedProcess"/>
    <dgm:cxn modelId="{4E0C703E-7EC9-4417-9952-4944EDF1512F}" type="presParOf" srcId="{1160E2F0-FD3E-4CAC-9D78-E10EE5CB9133}" destId="{AAE3165A-F2FA-4092-842C-17D2E47B6302}" srcOrd="3" destOrd="0" presId="urn:microsoft.com/office/officeart/2009/3/layout/PhasedProcess"/>
    <dgm:cxn modelId="{8794BD2B-280A-4F0E-82F8-720BF990A73C}" type="presParOf" srcId="{1160E2F0-FD3E-4CAC-9D78-E10EE5CB9133}" destId="{423D5F7D-2DB0-4EE4-9F79-A6ACC8D00846}" srcOrd="4" destOrd="0" presId="urn:microsoft.com/office/officeart/2009/3/layout/PhasedProcess"/>
    <dgm:cxn modelId="{72C546FA-43DD-49A1-B0FE-C2734FE21B30}" type="presParOf" srcId="{AA57ECCC-0981-4C4F-B4CF-7E4826307C7E}" destId="{2024B4A1-50B1-40C5-BD0F-B4A414D15AA0}" srcOrd="2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34F9EA-0A8D-4DA9-B4EC-17A2091CF9F1}" type="doc">
      <dgm:prSet loTypeId="urn:microsoft.com/office/officeart/2005/8/layout/cycle1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C2F5937-1327-4202-A7BF-0AE0869CF80D}">
      <dgm:prSet custT="1"/>
      <dgm:spPr/>
      <dgm:t>
        <a:bodyPr/>
        <a:lstStyle/>
        <a:p>
          <a:r>
            <a:rPr lang="el-GR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Καινοτομία με εγχώρια βιομηχανική εφαρμογή</a:t>
          </a:r>
          <a:endParaRPr lang="en-GB" sz="1800" b="1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11A16-A45B-4CE8-9022-D81B2C1183B8}" type="parTrans" cxnId="{4119E6F7-D6AE-463A-8E6D-BCDDE421BA27}">
      <dgm:prSet/>
      <dgm:spPr/>
      <dgm:t>
        <a:bodyPr/>
        <a:lstStyle/>
        <a:p>
          <a:endParaRPr lang="en-GB" sz="1800" b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AEB060-9435-414A-A376-4E450B7B30DA}" type="sibTrans" cxnId="{4119E6F7-D6AE-463A-8E6D-BCDDE421BA27}">
      <dgm:prSet/>
      <dgm:spPr/>
      <dgm:t>
        <a:bodyPr/>
        <a:lstStyle/>
        <a:p>
          <a:endParaRPr lang="en-GB" sz="1800" b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B1561-5F02-4C20-94F1-0F8693C7B076}">
      <dgm:prSet custT="1"/>
      <dgm:spPr/>
      <dgm:t>
        <a:bodyPr/>
        <a:lstStyle/>
        <a:p>
          <a:r>
            <a:rPr lang="el-GR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Κάθετη ολοκλήρωση αλυσίδων αξίας στην εγχώρια οικονομία</a:t>
          </a:r>
          <a:endParaRPr lang="en-GB" sz="1800" b="1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B81EBC-AD37-4E27-9DD3-B5335CD48A22}" type="parTrans" cxnId="{77834E98-0A97-42E0-A958-394362DC1100}">
      <dgm:prSet/>
      <dgm:spPr/>
      <dgm:t>
        <a:bodyPr/>
        <a:lstStyle/>
        <a:p>
          <a:endParaRPr lang="en-GB" sz="1800" b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128D0-A2E7-4EE3-B918-C194B4986F61}" type="sibTrans" cxnId="{77834E98-0A97-42E0-A958-394362DC1100}">
      <dgm:prSet/>
      <dgm:spPr/>
      <dgm:t>
        <a:bodyPr/>
        <a:lstStyle/>
        <a:p>
          <a:endParaRPr lang="en-GB" sz="1800" b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532A40-926C-463D-A842-21C06123C7B0}">
      <dgm:prSet custT="1"/>
      <dgm:spPr/>
      <dgm:t>
        <a:bodyPr/>
        <a:lstStyle/>
        <a:p>
          <a:r>
            <a:rPr lang="el-GR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Άμεση πρόσβαση στις ΑΠΕ και σε φθηνή ενέργεια</a:t>
          </a:r>
          <a:endParaRPr lang="en-GB" sz="1800" b="1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E1ED6-039A-4422-A817-7F477F0B9C9A}" type="parTrans" cxnId="{65ED3F36-8535-4DB3-BA52-89B59AD0623E}">
      <dgm:prSet/>
      <dgm:spPr/>
      <dgm:t>
        <a:bodyPr/>
        <a:lstStyle/>
        <a:p>
          <a:endParaRPr lang="en-GB" sz="1800" b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EEA317-94E7-4A43-B85E-9397577A55EF}" type="sibTrans" cxnId="{65ED3F36-8535-4DB3-BA52-89B59AD0623E}">
      <dgm:prSet/>
      <dgm:spPr/>
      <dgm:t>
        <a:bodyPr/>
        <a:lstStyle/>
        <a:p>
          <a:endParaRPr lang="en-GB" sz="1800" b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C04F8-0E7C-4D2A-8D4F-51F0F49D2DF4}">
      <dgm:prSet custT="1"/>
      <dgm:spPr/>
      <dgm:t>
        <a:bodyPr/>
        <a:lstStyle/>
        <a:p>
          <a:r>
            <a:rPr lang="el-GR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Πρόσβαση στις ουσιώδεις πρώτες ύλες</a:t>
          </a:r>
          <a:endParaRPr lang="en-GB" sz="1800" b="1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9100CB-26F0-40D3-A379-70BE516B929C}" type="parTrans" cxnId="{43DC6320-279F-48F6-90B3-0FDE03087D18}">
      <dgm:prSet/>
      <dgm:spPr/>
      <dgm:t>
        <a:bodyPr/>
        <a:lstStyle/>
        <a:p>
          <a:endParaRPr lang="en-GB" sz="1800" b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8336A-DBF9-4B14-B3DC-319676A24083}" type="sibTrans" cxnId="{43DC6320-279F-48F6-90B3-0FDE03087D18}">
      <dgm:prSet/>
      <dgm:spPr/>
      <dgm:t>
        <a:bodyPr/>
        <a:lstStyle/>
        <a:p>
          <a:endParaRPr lang="en-GB" sz="1800" b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E8C10D-4D56-4856-98E1-43FC6395C3EA}">
      <dgm:prSet custT="1"/>
      <dgm:spPr/>
      <dgm:t>
        <a:bodyPr/>
        <a:lstStyle/>
        <a:p>
          <a:r>
            <a:rPr lang="el-GR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Επαρκής και φθηνή χρηματοδότηση</a:t>
          </a:r>
          <a:endParaRPr lang="en-GB" sz="1800" b="1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5C611C-1B69-44D9-B941-5DB9DB42F932}" type="parTrans" cxnId="{C767B66D-FAB3-42C6-8616-79C3EB2EF75A}">
      <dgm:prSet/>
      <dgm:spPr/>
      <dgm:t>
        <a:bodyPr/>
        <a:lstStyle/>
        <a:p>
          <a:endParaRPr lang="en-GB" sz="1800" b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D9E8E-2F73-4BCF-B72E-71318FEA89B3}" type="sibTrans" cxnId="{C767B66D-FAB3-42C6-8616-79C3EB2EF75A}">
      <dgm:prSet/>
      <dgm:spPr/>
      <dgm:t>
        <a:bodyPr/>
        <a:lstStyle/>
        <a:p>
          <a:endParaRPr lang="en-GB" sz="1800" b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3577BF-62F7-4D20-B108-427E639ED516}" type="pres">
      <dgm:prSet presAssocID="{DB34F9EA-0A8D-4DA9-B4EC-17A2091CF9F1}" presName="cycle" presStyleCnt="0">
        <dgm:presLayoutVars>
          <dgm:dir/>
          <dgm:resizeHandles val="exact"/>
        </dgm:presLayoutVars>
      </dgm:prSet>
      <dgm:spPr/>
    </dgm:pt>
    <dgm:pt modelId="{7A342C89-6B73-461B-842F-032117783C5B}" type="pres">
      <dgm:prSet presAssocID="{DC2F5937-1327-4202-A7BF-0AE0869CF80D}" presName="dummy" presStyleCnt="0"/>
      <dgm:spPr/>
    </dgm:pt>
    <dgm:pt modelId="{2B338AE6-4965-46B2-8F59-C6E178FD2D59}" type="pres">
      <dgm:prSet presAssocID="{DC2F5937-1327-4202-A7BF-0AE0869CF80D}" presName="node" presStyleLbl="revTx" presStyleIdx="0" presStyleCnt="5" custScaleX="158915" custRadScaleRad="100528" custRadScaleInc="31868">
        <dgm:presLayoutVars>
          <dgm:bulletEnabled val="1"/>
        </dgm:presLayoutVars>
      </dgm:prSet>
      <dgm:spPr/>
    </dgm:pt>
    <dgm:pt modelId="{EE8FDAB5-C6C3-4840-A025-A378E0B35181}" type="pres">
      <dgm:prSet presAssocID="{57AEB060-9435-414A-A376-4E450B7B30DA}" presName="sibTrans" presStyleLbl="node1" presStyleIdx="0" presStyleCnt="5"/>
      <dgm:spPr/>
    </dgm:pt>
    <dgm:pt modelId="{2832D545-7751-46C9-9470-9BE6AEB7B0A9}" type="pres">
      <dgm:prSet presAssocID="{C32B1561-5F02-4C20-94F1-0F8693C7B076}" presName="dummy" presStyleCnt="0"/>
      <dgm:spPr/>
    </dgm:pt>
    <dgm:pt modelId="{5EC43757-6AE1-4DB9-A947-A14AA733D848}" type="pres">
      <dgm:prSet presAssocID="{C32B1561-5F02-4C20-94F1-0F8693C7B076}" presName="node" presStyleLbl="revTx" presStyleIdx="1" presStyleCnt="5" custScaleX="204880">
        <dgm:presLayoutVars>
          <dgm:bulletEnabled val="1"/>
        </dgm:presLayoutVars>
      </dgm:prSet>
      <dgm:spPr/>
    </dgm:pt>
    <dgm:pt modelId="{BCD69EFF-8337-45EC-9AB5-F27E3CDD8A1F}" type="pres">
      <dgm:prSet presAssocID="{6D9128D0-A2E7-4EE3-B918-C194B4986F61}" presName="sibTrans" presStyleLbl="node1" presStyleIdx="1" presStyleCnt="5" custScaleX="108217" custScaleY="97925"/>
      <dgm:spPr/>
    </dgm:pt>
    <dgm:pt modelId="{F3451E4B-C81A-4FD0-B786-5F65F6D4E94D}" type="pres">
      <dgm:prSet presAssocID="{CE532A40-926C-463D-A842-21C06123C7B0}" presName="dummy" presStyleCnt="0"/>
      <dgm:spPr/>
    </dgm:pt>
    <dgm:pt modelId="{20443857-AFEE-4E29-8E1F-E21EDC94FAA7}" type="pres">
      <dgm:prSet presAssocID="{CE532A40-926C-463D-A842-21C06123C7B0}" presName="node" presStyleLbl="revTx" presStyleIdx="2" presStyleCnt="5" custScaleX="150505">
        <dgm:presLayoutVars>
          <dgm:bulletEnabled val="1"/>
        </dgm:presLayoutVars>
      </dgm:prSet>
      <dgm:spPr/>
    </dgm:pt>
    <dgm:pt modelId="{B577ADDE-FF03-416B-87EB-21A629266EB0}" type="pres">
      <dgm:prSet presAssocID="{19EEA317-94E7-4A43-B85E-9397577A55EF}" presName="sibTrans" presStyleLbl="node1" presStyleIdx="2" presStyleCnt="5" custScaleX="114002" custScaleY="96224"/>
      <dgm:spPr/>
    </dgm:pt>
    <dgm:pt modelId="{2FA865FC-34A8-45B9-A545-C91AAE8DF7A2}" type="pres">
      <dgm:prSet presAssocID="{BBCC04F8-0E7C-4D2A-8D4F-51F0F49D2DF4}" presName="dummy" presStyleCnt="0"/>
      <dgm:spPr/>
    </dgm:pt>
    <dgm:pt modelId="{3C096B54-313C-47F1-AE25-52B245EBD11A}" type="pres">
      <dgm:prSet presAssocID="{BBCC04F8-0E7C-4D2A-8D4F-51F0F49D2DF4}" presName="node" presStyleLbl="revTx" presStyleIdx="3" presStyleCnt="5" custScaleX="186448">
        <dgm:presLayoutVars>
          <dgm:bulletEnabled val="1"/>
        </dgm:presLayoutVars>
      </dgm:prSet>
      <dgm:spPr/>
    </dgm:pt>
    <dgm:pt modelId="{826AE56F-BDAD-45AF-8EF9-3A17404CA317}" type="pres">
      <dgm:prSet presAssocID="{BB58336A-DBF9-4B14-B3DC-319676A24083}" presName="sibTrans" presStyleLbl="node1" presStyleIdx="3" presStyleCnt="5"/>
      <dgm:spPr/>
    </dgm:pt>
    <dgm:pt modelId="{01DCB20D-5D52-4FA7-853C-714E6407CC8E}" type="pres">
      <dgm:prSet presAssocID="{43E8C10D-4D56-4856-98E1-43FC6395C3EA}" presName="dummy" presStyleCnt="0"/>
      <dgm:spPr/>
    </dgm:pt>
    <dgm:pt modelId="{AB6A8F43-8F19-4E1A-A3C7-10D0ADD0A52E}" type="pres">
      <dgm:prSet presAssocID="{43E8C10D-4D56-4856-98E1-43FC6395C3EA}" presName="node" presStyleLbl="revTx" presStyleIdx="4" presStyleCnt="5" custScaleX="166262" custRadScaleRad="104625" custRadScaleInc="-9787">
        <dgm:presLayoutVars>
          <dgm:bulletEnabled val="1"/>
        </dgm:presLayoutVars>
      </dgm:prSet>
      <dgm:spPr/>
    </dgm:pt>
    <dgm:pt modelId="{9373DCE9-BFE4-4242-85A2-23CF3447F4DB}" type="pres">
      <dgm:prSet presAssocID="{B32D9E8E-2F73-4BCF-B72E-71318FEA89B3}" presName="sibTrans" presStyleLbl="node1" presStyleIdx="4" presStyleCnt="5"/>
      <dgm:spPr/>
    </dgm:pt>
  </dgm:ptLst>
  <dgm:cxnLst>
    <dgm:cxn modelId="{7944110F-069D-4F80-B9F0-824D6679AB36}" type="presOf" srcId="{BBCC04F8-0E7C-4D2A-8D4F-51F0F49D2DF4}" destId="{3C096B54-313C-47F1-AE25-52B245EBD11A}" srcOrd="0" destOrd="0" presId="urn:microsoft.com/office/officeart/2005/8/layout/cycle1"/>
    <dgm:cxn modelId="{1904621F-A4AF-4F02-84F9-18FAFA709752}" type="presOf" srcId="{6D9128D0-A2E7-4EE3-B918-C194B4986F61}" destId="{BCD69EFF-8337-45EC-9AB5-F27E3CDD8A1F}" srcOrd="0" destOrd="0" presId="urn:microsoft.com/office/officeart/2005/8/layout/cycle1"/>
    <dgm:cxn modelId="{43DC6320-279F-48F6-90B3-0FDE03087D18}" srcId="{DB34F9EA-0A8D-4DA9-B4EC-17A2091CF9F1}" destId="{BBCC04F8-0E7C-4D2A-8D4F-51F0F49D2DF4}" srcOrd="3" destOrd="0" parTransId="{9B9100CB-26F0-40D3-A379-70BE516B929C}" sibTransId="{BB58336A-DBF9-4B14-B3DC-319676A24083}"/>
    <dgm:cxn modelId="{1C167125-2E06-4453-B895-CB724D7BB6DF}" type="presOf" srcId="{C32B1561-5F02-4C20-94F1-0F8693C7B076}" destId="{5EC43757-6AE1-4DB9-A947-A14AA733D848}" srcOrd="0" destOrd="0" presId="urn:microsoft.com/office/officeart/2005/8/layout/cycle1"/>
    <dgm:cxn modelId="{65ED3F36-8535-4DB3-BA52-89B59AD0623E}" srcId="{DB34F9EA-0A8D-4DA9-B4EC-17A2091CF9F1}" destId="{CE532A40-926C-463D-A842-21C06123C7B0}" srcOrd="2" destOrd="0" parTransId="{ED1E1ED6-039A-4422-A817-7F477F0B9C9A}" sibTransId="{19EEA317-94E7-4A43-B85E-9397577A55EF}"/>
    <dgm:cxn modelId="{C767B66D-FAB3-42C6-8616-79C3EB2EF75A}" srcId="{DB34F9EA-0A8D-4DA9-B4EC-17A2091CF9F1}" destId="{43E8C10D-4D56-4856-98E1-43FC6395C3EA}" srcOrd="4" destOrd="0" parTransId="{885C611C-1B69-44D9-B941-5DB9DB42F932}" sibTransId="{B32D9E8E-2F73-4BCF-B72E-71318FEA89B3}"/>
    <dgm:cxn modelId="{FA63E784-2514-4F1E-824B-C383F7C9BA45}" type="presOf" srcId="{BB58336A-DBF9-4B14-B3DC-319676A24083}" destId="{826AE56F-BDAD-45AF-8EF9-3A17404CA317}" srcOrd="0" destOrd="0" presId="urn:microsoft.com/office/officeart/2005/8/layout/cycle1"/>
    <dgm:cxn modelId="{77834E98-0A97-42E0-A958-394362DC1100}" srcId="{DB34F9EA-0A8D-4DA9-B4EC-17A2091CF9F1}" destId="{C32B1561-5F02-4C20-94F1-0F8693C7B076}" srcOrd="1" destOrd="0" parTransId="{D6B81EBC-AD37-4E27-9DD3-B5335CD48A22}" sibTransId="{6D9128D0-A2E7-4EE3-B918-C194B4986F61}"/>
    <dgm:cxn modelId="{75EDFF9F-B167-4DC0-B8C5-4958BC5454C2}" type="presOf" srcId="{B32D9E8E-2F73-4BCF-B72E-71318FEA89B3}" destId="{9373DCE9-BFE4-4242-85A2-23CF3447F4DB}" srcOrd="0" destOrd="0" presId="urn:microsoft.com/office/officeart/2005/8/layout/cycle1"/>
    <dgm:cxn modelId="{2E0719C2-A53F-4386-AB3E-D17F5A04BEB5}" type="presOf" srcId="{43E8C10D-4D56-4856-98E1-43FC6395C3EA}" destId="{AB6A8F43-8F19-4E1A-A3C7-10D0ADD0A52E}" srcOrd="0" destOrd="0" presId="urn:microsoft.com/office/officeart/2005/8/layout/cycle1"/>
    <dgm:cxn modelId="{AFD9CDC4-A19A-4688-B225-642252B02AAC}" type="presOf" srcId="{DB34F9EA-0A8D-4DA9-B4EC-17A2091CF9F1}" destId="{AE3577BF-62F7-4D20-B108-427E639ED516}" srcOrd="0" destOrd="0" presId="urn:microsoft.com/office/officeart/2005/8/layout/cycle1"/>
    <dgm:cxn modelId="{64DC82C5-7AA0-437F-A57F-F0CB8F351486}" type="presOf" srcId="{19EEA317-94E7-4A43-B85E-9397577A55EF}" destId="{B577ADDE-FF03-416B-87EB-21A629266EB0}" srcOrd="0" destOrd="0" presId="urn:microsoft.com/office/officeart/2005/8/layout/cycle1"/>
    <dgm:cxn modelId="{D4A9D8CE-4F69-4463-A46D-036CC6C59E9A}" type="presOf" srcId="{CE532A40-926C-463D-A842-21C06123C7B0}" destId="{20443857-AFEE-4E29-8E1F-E21EDC94FAA7}" srcOrd="0" destOrd="0" presId="urn:microsoft.com/office/officeart/2005/8/layout/cycle1"/>
    <dgm:cxn modelId="{A8DF72DB-20C5-4549-83D1-322063B97D2D}" type="presOf" srcId="{57AEB060-9435-414A-A376-4E450B7B30DA}" destId="{EE8FDAB5-C6C3-4840-A025-A378E0B35181}" srcOrd="0" destOrd="0" presId="urn:microsoft.com/office/officeart/2005/8/layout/cycle1"/>
    <dgm:cxn modelId="{273B83F4-1FC9-436E-9F38-3A804BD51A55}" type="presOf" srcId="{DC2F5937-1327-4202-A7BF-0AE0869CF80D}" destId="{2B338AE6-4965-46B2-8F59-C6E178FD2D59}" srcOrd="0" destOrd="0" presId="urn:microsoft.com/office/officeart/2005/8/layout/cycle1"/>
    <dgm:cxn modelId="{4119E6F7-D6AE-463A-8E6D-BCDDE421BA27}" srcId="{DB34F9EA-0A8D-4DA9-B4EC-17A2091CF9F1}" destId="{DC2F5937-1327-4202-A7BF-0AE0869CF80D}" srcOrd="0" destOrd="0" parTransId="{6FF11A16-A45B-4CE8-9022-D81B2C1183B8}" sibTransId="{57AEB060-9435-414A-A376-4E450B7B30DA}"/>
    <dgm:cxn modelId="{39918FDC-E428-4A6E-A0A6-F9757DCFEDB9}" type="presParOf" srcId="{AE3577BF-62F7-4D20-B108-427E639ED516}" destId="{7A342C89-6B73-461B-842F-032117783C5B}" srcOrd="0" destOrd="0" presId="urn:microsoft.com/office/officeart/2005/8/layout/cycle1"/>
    <dgm:cxn modelId="{5D2236CA-C9D1-447D-B9FD-820ACD4B8551}" type="presParOf" srcId="{AE3577BF-62F7-4D20-B108-427E639ED516}" destId="{2B338AE6-4965-46B2-8F59-C6E178FD2D59}" srcOrd="1" destOrd="0" presId="urn:microsoft.com/office/officeart/2005/8/layout/cycle1"/>
    <dgm:cxn modelId="{F304DA89-AD0C-4608-B7F7-0A2644BA0176}" type="presParOf" srcId="{AE3577BF-62F7-4D20-B108-427E639ED516}" destId="{EE8FDAB5-C6C3-4840-A025-A378E0B35181}" srcOrd="2" destOrd="0" presId="urn:microsoft.com/office/officeart/2005/8/layout/cycle1"/>
    <dgm:cxn modelId="{E2D39249-C053-4BA6-961C-BF621F2052BB}" type="presParOf" srcId="{AE3577BF-62F7-4D20-B108-427E639ED516}" destId="{2832D545-7751-46C9-9470-9BE6AEB7B0A9}" srcOrd="3" destOrd="0" presId="urn:microsoft.com/office/officeart/2005/8/layout/cycle1"/>
    <dgm:cxn modelId="{F032859C-7140-48EC-9389-FCFB2F6DA38E}" type="presParOf" srcId="{AE3577BF-62F7-4D20-B108-427E639ED516}" destId="{5EC43757-6AE1-4DB9-A947-A14AA733D848}" srcOrd="4" destOrd="0" presId="urn:microsoft.com/office/officeart/2005/8/layout/cycle1"/>
    <dgm:cxn modelId="{3E015484-25E3-4F66-B563-C48DED09DA98}" type="presParOf" srcId="{AE3577BF-62F7-4D20-B108-427E639ED516}" destId="{BCD69EFF-8337-45EC-9AB5-F27E3CDD8A1F}" srcOrd="5" destOrd="0" presId="urn:microsoft.com/office/officeart/2005/8/layout/cycle1"/>
    <dgm:cxn modelId="{12CB3733-AF90-46D8-9675-FBE8B46D6007}" type="presParOf" srcId="{AE3577BF-62F7-4D20-B108-427E639ED516}" destId="{F3451E4B-C81A-4FD0-B786-5F65F6D4E94D}" srcOrd="6" destOrd="0" presId="urn:microsoft.com/office/officeart/2005/8/layout/cycle1"/>
    <dgm:cxn modelId="{E22B22D0-B5F5-4BE4-897B-5975B57832C9}" type="presParOf" srcId="{AE3577BF-62F7-4D20-B108-427E639ED516}" destId="{20443857-AFEE-4E29-8E1F-E21EDC94FAA7}" srcOrd="7" destOrd="0" presId="urn:microsoft.com/office/officeart/2005/8/layout/cycle1"/>
    <dgm:cxn modelId="{20305411-C72E-427C-A5EF-C14678435541}" type="presParOf" srcId="{AE3577BF-62F7-4D20-B108-427E639ED516}" destId="{B577ADDE-FF03-416B-87EB-21A629266EB0}" srcOrd="8" destOrd="0" presId="urn:microsoft.com/office/officeart/2005/8/layout/cycle1"/>
    <dgm:cxn modelId="{DC4B84A9-03AD-4F9F-B531-86289C28B78E}" type="presParOf" srcId="{AE3577BF-62F7-4D20-B108-427E639ED516}" destId="{2FA865FC-34A8-45B9-A545-C91AAE8DF7A2}" srcOrd="9" destOrd="0" presId="urn:microsoft.com/office/officeart/2005/8/layout/cycle1"/>
    <dgm:cxn modelId="{7CA3940D-8421-4C1B-BF5A-CF9D10FEF292}" type="presParOf" srcId="{AE3577BF-62F7-4D20-B108-427E639ED516}" destId="{3C096B54-313C-47F1-AE25-52B245EBD11A}" srcOrd="10" destOrd="0" presId="urn:microsoft.com/office/officeart/2005/8/layout/cycle1"/>
    <dgm:cxn modelId="{8EC620CF-371B-4531-A91E-E247A1E390B1}" type="presParOf" srcId="{AE3577BF-62F7-4D20-B108-427E639ED516}" destId="{826AE56F-BDAD-45AF-8EF9-3A17404CA317}" srcOrd="11" destOrd="0" presId="urn:microsoft.com/office/officeart/2005/8/layout/cycle1"/>
    <dgm:cxn modelId="{7B02E01D-D394-450A-A465-358CF1CBB631}" type="presParOf" srcId="{AE3577BF-62F7-4D20-B108-427E639ED516}" destId="{01DCB20D-5D52-4FA7-853C-714E6407CC8E}" srcOrd="12" destOrd="0" presId="urn:microsoft.com/office/officeart/2005/8/layout/cycle1"/>
    <dgm:cxn modelId="{3E63631D-ED1E-45BF-A098-CDA779331EB1}" type="presParOf" srcId="{AE3577BF-62F7-4D20-B108-427E639ED516}" destId="{AB6A8F43-8F19-4E1A-A3C7-10D0ADD0A52E}" srcOrd="13" destOrd="0" presId="urn:microsoft.com/office/officeart/2005/8/layout/cycle1"/>
    <dgm:cxn modelId="{B153A043-A86C-4CED-923F-CFACF489B30E}" type="presParOf" srcId="{AE3577BF-62F7-4D20-B108-427E639ED516}" destId="{9373DCE9-BFE4-4242-85A2-23CF3447F4DB}" srcOrd="14" destOrd="0" presId="urn:microsoft.com/office/officeart/2005/8/layout/cycle1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1321C2-B419-4F2D-918C-D1A817C400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8071832-F2E5-4DDA-BBA8-9AA88C218436}">
      <dgm:prSet/>
      <dgm:spPr/>
      <dgm:t>
        <a:bodyPr/>
        <a:lstStyle/>
        <a:p>
          <a:r>
            <a:rPr lang="el-GR" noProof="0" dirty="0"/>
            <a:t>Στόχοι​</a:t>
          </a:r>
        </a:p>
      </dgm:t>
    </dgm:pt>
    <dgm:pt modelId="{D2D3A561-884D-4038-AC82-AAA39827AE69}" type="parTrans" cxnId="{640A2E97-0CE3-439F-88DC-0AECCE59340F}">
      <dgm:prSet/>
      <dgm:spPr/>
      <dgm:t>
        <a:bodyPr/>
        <a:lstStyle/>
        <a:p>
          <a:endParaRPr lang="el-GR" noProof="0" dirty="0"/>
        </a:p>
      </dgm:t>
    </dgm:pt>
    <dgm:pt modelId="{0F8A63BE-6C76-49FB-9950-BE28D8A3ABE1}" type="sibTrans" cxnId="{640A2E97-0CE3-439F-88DC-0AECCE59340F}">
      <dgm:prSet/>
      <dgm:spPr/>
      <dgm:t>
        <a:bodyPr/>
        <a:lstStyle/>
        <a:p>
          <a:endParaRPr lang="el-GR" noProof="0" dirty="0"/>
        </a:p>
      </dgm:t>
    </dgm:pt>
    <dgm:pt modelId="{15A5BFBD-4023-48AD-BEF8-6154605F37C1}">
      <dgm:prSet/>
      <dgm:spPr/>
      <dgm:t>
        <a:bodyPr/>
        <a:lstStyle/>
        <a:p>
          <a:r>
            <a:rPr lang="el-GR" noProof="0" dirty="0"/>
            <a:t>Άμεση πρόσβαση των τελικών καταναλωτών στο χαμηλό κόστος των ΑΠΕ, σταθερότητα των τιμών ηλεκτρικής ενέργειας στη λιανική αγορά και απεξάρτηση από τις διακυμάνσεις των τιμών του φυσικού αερίου.​</a:t>
          </a:r>
        </a:p>
      </dgm:t>
    </dgm:pt>
    <dgm:pt modelId="{24E22C70-CB5B-4877-AD3C-6078B66CCCB7}" type="parTrans" cxnId="{720D9B3E-F0A1-4BAB-8C1A-207C229C39EE}">
      <dgm:prSet/>
      <dgm:spPr/>
      <dgm:t>
        <a:bodyPr/>
        <a:lstStyle/>
        <a:p>
          <a:endParaRPr lang="el-GR" noProof="0" dirty="0"/>
        </a:p>
      </dgm:t>
    </dgm:pt>
    <dgm:pt modelId="{300E8154-8082-4888-974C-90FD80A2B19D}" type="sibTrans" cxnId="{720D9B3E-F0A1-4BAB-8C1A-207C229C39EE}">
      <dgm:prSet/>
      <dgm:spPr/>
      <dgm:t>
        <a:bodyPr/>
        <a:lstStyle/>
        <a:p>
          <a:endParaRPr lang="el-GR" noProof="0" dirty="0"/>
        </a:p>
      </dgm:t>
    </dgm:pt>
    <dgm:pt modelId="{4A825094-AD3D-4934-98E5-663A7065CB55}">
      <dgm:prSet/>
      <dgm:spPr/>
      <dgm:t>
        <a:bodyPr/>
        <a:lstStyle/>
        <a:p>
          <a:r>
            <a:rPr lang="el-GR" noProof="0" dirty="0"/>
            <a:t>Διασφάλιση υψηλού ρυθμού επενδύσεων σε ΑΠΕ και ιδίως αποθήκευση ηλεκτρικής ενέργειας με διευκόλυνση επαρκούς και χαμηλού κόστους χρηματοδότησης.​</a:t>
          </a:r>
        </a:p>
      </dgm:t>
    </dgm:pt>
    <dgm:pt modelId="{279DBC34-9D1F-41E9-9BB2-5E8A7093961B}" type="parTrans" cxnId="{4368991E-F442-4EA1-9F2B-5F0B32CE95A2}">
      <dgm:prSet/>
      <dgm:spPr/>
      <dgm:t>
        <a:bodyPr/>
        <a:lstStyle/>
        <a:p>
          <a:endParaRPr lang="el-GR" noProof="0" dirty="0"/>
        </a:p>
      </dgm:t>
    </dgm:pt>
    <dgm:pt modelId="{F966159E-ABB3-4EA1-9B96-B1FAA09DF7F7}" type="sibTrans" cxnId="{4368991E-F442-4EA1-9F2B-5F0B32CE95A2}">
      <dgm:prSet/>
      <dgm:spPr/>
      <dgm:t>
        <a:bodyPr/>
        <a:lstStyle/>
        <a:p>
          <a:endParaRPr lang="el-GR" noProof="0" dirty="0"/>
        </a:p>
      </dgm:t>
    </dgm:pt>
    <dgm:pt modelId="{A7957D72-7431-4413-A2A8-BCAA0AB60258}">
      <dgm:prSet/>
      <dgm:spPr/>
      <dgm:t>
        <a:bodyPr/>
        <a:lstStyle/>
        <a:p>
          <a:r>
            <a:rPr lang="el-GR" noProof="0" dirty="0"/>
            <a:t>Εξασφάλιση ισχύος εφεδρείας και ευελιξίας στο σύστημα για αποτελεσματική και οικονομική εξισορρόπηση και συμπλήρωση των ΑΠΕ. ​</a:t>
          </a:r>
        </a:p>
      </dgm:t>
    </dgm:pt>
    <dgm:pt modelId="{174806D5-0834-44D6-9C11-9B3B211D435E}" type="parTrans" cxnId="{89F276DB-1E95-44C7-9868-2F19B9866A3B}">
      <dgm:prSet/>
      <dgm:spPr/>
      <dgm:t>
        <a:bodyPr/>
        <a:lstStyle/>
        <a:p>
          <a:endParaRPr lang="el-GR" noProof="0" dirty="0"/>
        </a:p>
      </dgm:t>
    </dgm:pt>
    <dgm:pt modelId="{32CFAEEE-5A30-4E64-9907-4322E537B6FA}" type="sibTrans" cxnId="{89F276DB-1E95-44C7-9868-2F19B9866A3B}">
      <dgm:prSet/>
      <dgm:spPr/>
      <dgm:t>
        <a:bodyPr/>
        <a:lstStyle/>
        <a:p>
          <a:endParaRPr lang="el-GR" noProof="0" dirty="0"/>
        </a:p>
      </dgm:t>
    </dgm:pt>
    <dgm:pt modelId="{60211713-2414-4B2C-A4F9-596D467BB16B}" type="pres">
      <dgm:prSet presAssocID="{7A1321C2-B419-4F2D-918C-D1A817C400D8}" presName="linear" presStyleCnt="0">
        <dgm:presLayoutVars>
          <dgm:dir/>
          <dgm:animLvl val="lvl"/>
          <dgm:resizeHandles val="exact"/>
        </dgm:presLayoutVars>
      </dgm:prSet>
      <dgm:spPr/>
    </dgm:pt>
    <dgm:pt modelId="{5CAC750B-837F-4893-918D-07AEF1C3A857}" type="pres">
      <dgm:prSet presAssocID="{78071832-F2E5-4DDA-BBA8-9AA88C218436}" presName="parentLin" presStyleCnt="0"/>
      <dgm:spPr/>
    </dgm:pt>
    <dgm:pt modelId="{D83CF2E2-67CF-4E74-A5C2-A28D07E1B770}" type="pres">
      <dgm:prSet presAssocID="{78071832-F2E5-4DDA-BBA8-9AA88C218436}" presName="parentLeftMargin" presStyleLbl="node1" presStyleIdx="0" presStyleCnt="1"/>
      <dgm:spPr/>
    </dgm:pt>
    <dgm:pt modelId="{B920D03A-6828-4ED5-90E9-86D00232D758}" type="pres">
      <dgm:prSet presAssocID="{78071832-F2E5-4DDA-BBA8-9AA88C21843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203727D-AD31-4999-8938-C91C4C216B67}" type="pres">
      <dgm:prSet presAssocID="{78071832-F2E5-4DDA-BBA8-9AA88C218436}" presName="negativeSpace" presStyleCnt="0"/>
      <dgm:spPr/>
    </dgm:pt>
    <dgm:pt modelId="{6A381D5B-3087-47B3-B40D-C226F491BD26}" type="pres">
      <dgm:prSet presAssocID="{78071832-F2E5-4DDA-BBA8-9AA88C21843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27F3C03-039C-435A-821F-1FA7A975E73C}" type="presOf" srcId="{78071832-F2E5-4DDA-BBA8-9AA88C218436}" destId="{B920D03A-6828-4ED5-90E9-86D00232D758}" srcOrd="1" destOrd="0" presId="urn:microsoft.com/office/officeart/2005/8/layout/list1"/>
    <dgm:cxn modelId="{2FB3921B-1781-418F-B30D-50B8569FBC5B}" type="presOf" srcId="{78071832-F2E5-4DDA-BBA8-9AA88C218436}" destId="{D83CF2E2-67CF-4E74-A5C2-A28D07E1B770}" srcOrd="0" destOrd="0" presId="urn:microsoft.com/office/officeart/2005/8/layout/list1"/>
    <dgm:cxn modelId="{4368991E-F442-4EA1-9F2B-5F0B32CE95A2}" srcId="{78071832-F2E5-4DDA-BBA8-9AA88C218436}" destId="{4A825094-AD3D-4934-98E5-663A7065CB55}" srcOrd="1" destOrd="0" parTransId="{279DBC34-9D1F-41E9-9BB2-5E8A7093961B}" sibTransId="{F966159E-ABB3-4EA1-9B96-B1FAA09DF7F7}"/>
    <dgm:cxn modelId="{720D9B3E-F0A1-4BAB-8C1A-207C229C39EE}" srcId="{78071832-F2E5-4DDA-BBA8-9AA88C218436}" destId="{15A5BFBD-4023-48AD-BEF8-6154605F37C1}" srcOrd="0" destOrd="0" parTransId="{24E22C70-CB5B-4877-AD3C-6078B66CCCB7}" sibTransId="{300E8154-8082-4888-974C-90FD80A2B19D}"/>
    <dgm:cxn modelId="{FE24E284-126B-4315-83E9-694BB4048897}" type="presOf" srcId="{A7957D72-7431-4413-A2A8-BCAA0AB60258}" destId="{6A381D5B-3087-47B3-B40D-C226F491BD26}" srcOrd="0" destOrd="2" presId="urn:microsoft.com/office/officeart/2005/8/layout/list1"/>
    <dgm:cxn modelId="{38FB8388-5D71-4F64-BCFB-B52C377650F8}" type="presOf" srcId="{15A5BFBD-4023-48AD-BEF8-6154605F37C1}" destId="{6A381D5B-3087-47B3-B40D-C226F491BD26}" srcOrd="0" destOrd="0" presId="urn:microsoft.com/office/officeart/2005/8/layout/list1"/>
    <dgm:cxn modelId="{E47AAC8A-9ABA-48E2-BA43-3C48C04A2F0E}" type="presOf" srcId="{7A1321C2-B419-4F2D-918C-D1A817C400D8}" destId="{60211713-2414-4B2C-A4F9-596D467BB16B}" srcOrd="0" destOrd="0" presId="urn:microsoft.com/office/officeart/2005/8/layout/list1"/>
    <dgm:cxn modelId="{640A2E97-0CE3-439F-88DC-0AECCE59340F}" srcId="{7A1321C2-B419-4F2D-918C-D1A817C400D8}" destId="{78071832-F2E5-4DDA-BBA8-9AA88C218436}" srcOrd="0" destOrd="0" parTransId="{D2D3A561-884D-4038-AC82-AAA39827AE69}" sibTransId="{0F8A63BE-6C76-49FB-9950-BE28D8A3ABE1}"/>
    <dgm:cxn modelId="{89F276DB-1E95-44C7-9868-2F19B9866A3B}" srcId="{78071832-F2E5-4DDA-BBA8-9AA88C218436}" destId="{A7957D72-7431-4413-A2A8-BCAA0AB60258}" srcOrd="2" destOrd="0" parTransId="{174806D5-0834-44D6-9C11-9B3B211D435E}" sibTransId="{32CFAEEE-5A30-4E64-9907-4322E537B6FA}"/>
    <dgm:cxn modelId="{6892FBE1-EB71-4564-BFAE-7B8891A5CCF4}" type="presOf" srcId="{4A825094-AD3D-4934-98E5-663A7065CB55}" destId="{6A381D5B-3087-47B3-B40D-C226F491BD26}" srcOrd="0" destOrd="1" presId="urn:microsoft.com/office/officeart/2005/8/layout/list1"/>
    <dgm:cxn modelId="{7C75D9A7-925B-4DEF-9C81-3C11B00D5812}" type="presParOf" srcId="{60211713-2414-4B2C-A4F9-596D467BB16B}" destId="{5CAC750B-837F-4893-918D-07AEF1C3A857}" srcOrd="0" destOrd="0" presId="urn:microsoft.com/office/officeart/2005/8/layout/list1"/>
    <dgm:cxn modelId="{8BE219A5-EDBF-416C-BD66-28E7A6917B59}" type="presParOf" srcId="{5CAC750B-837F-4893-918D-07AEF1C3A857}" destId="{D83CF2E2-67CF-4E74-A5C2-A28D07E1B770}" srcOrd="0" destOrd="0" presId="urn:microsoft.com/office/officeart/2005/8/layout/list1"/>
    <dgm:cxn modelId="{CC21EB92-5BFB-4414-8EA2-2296FD4C8CF6}" type="presParOf" srcId="{5CAC750B-837F-4893-918D-07AEF1C3A857}" destId="{B920D03A-6828-4ED5-90E9-86D00232D758}" srcOrd="1" destOrd="0" presId="urn:microsoft.com/office/officeart/2005/8/layout/list1"/>
    <dgm:cxn modelId="{32D0CD8C-C724-4889-A118-D66B598AAD01}" type="presParOf" srcId="{60211713-2414-4B2C-A4F9-596D467BB16B}" destId="{4203727D-AD31-4999-8938-C91C4C216B67}" srcOrd="1" destOrd="0" presId="urn:microsoft.com/office/officeart/2005/8/layout/list1"/>
    <dgm:cxn modelId="{ED56325D-D6C5-426F-B640-BC5ED02F2A6B}" type="presParOf" srcId="{60211713-2414-4B2C-A4F9-596D467BB16B}" destId="{6A381D5B-3087-47B3-B40D-C226F491BD2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97F8EE-6E98-4EBA-96BA-22B96C47643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05F63B93-6BF2-477E-BDBA-C8A5CA48140C}">
      <dgm:prSet/>
      <dgm:spPr/>
      <dgm:t>
        <a:bodyPr/>
        <a:lstStyle/>
        <a:p>
          <a:r>
            <a:rPr lang="en-US"/>
            <a:t>Υποψήφια μέτρα​</a:t>
          </a:r>
          <a:endParaRPr lang="en-GB"/>
        </a:p>
      </dgm:t>
    </dgm:pt>
    <dgm:pt modelId="{B4E9AC4C-0D91-4301-AE74-0BC7ACDF621E}" type="parTrans" cxnId="{0694449C-201F-43F8-A548-86C2E2679D8F}">
      <dgm:prSet/>
      <dgm:spPr/>
      <dgm:t>
        <a:bodyPr/>
        <a:lstStyle/>
        <a:p>
          <a:endParaRPr lang="en-GB"/>
        </a:p>
      </dgm:t>
    </dgm:pt>
    <dgm:pt modelId="{E938037C-4F35-42CA-AD9B-78A4F9E420C7}" type="sibTrans" cxnId="{0694449C-201F-43F8-A548-86C2E2679D8F}">
      <dgm:prSet/>
      <dgm:spPr/>
      <dgm:t>
        <a:bodyPr/>
        <a:lstStyle/>
        <a:p>
          <a:endParaRPr lang="en-GB"/>
        </a:p>
      </dgm:t>
    </dgm:pt>
    <dgm:pt modelId="{9D11D0CD-A185-4AEF-9612-4550057C8142}">
      <dgm:prSet/>
      <dgm:spPr/>
      <dgm:t>
        <a:bodyPr/>
        <a:lstStyle/>
        <a:p>
          <a:r>
            <a:rPr lang="en-US"/>
            <a:t>Μετατροπή σε CfD και γενική εφαρμογή​</a:t>
          </a:r>
          <a:endParaRPr lang="en-GB"/>
        </a:p>
      </dgm:t>
    </dgm:pt>
    <dgm:pt modelId="{EE1ACEB8-39A6-4226-8A53-3F621212DD10}" type="parTrans" cxnId="{5B2585BF-53DE-49F1-93BC-7800F8F565C5}">
      <dgm:prSet/>
      <dgm:spPr/>
      <dgm:t>
        <a:bodyPr/>
        <a:lstStyle/>
        <a:p>
          <a:endParaRPr lang="en-GB"/>
        </a:p>
      </dgm:t>
    </dgm:pt>
    <dgm:pt modelId="{BBF6E75B-6E7A-4BDC-BE15-2A77CCECA4FA}" type="sibTrans" cxnId="{5B2585BF-53DE-49F1-93BC-7800F8F565C5}">
      <dgm:prSet/>
      <dgm:spPr/>
      <dgm:t>
        <a:bodyPr/>
        <a:lstStyle/>
        <a:p>
          <a:endParaRPr lang="en-GB"/>
        </a:p>
      </dgm:t>
    </dgm:pt>
    <dgm:pt modelId="{9BA5D212-8E20-4854-9E14-E5DAA1255D0D}">
      <dgm:prSet/>
      <dgm:spPr/>
      <dgm:t>
        <a:bodyPr/>
        <a:lstStyle/>
        <a:p>
          <a:r>
            <a:rPr lang="en-US"/>
            <a:t>Ειδικό πράσινο pool πρόσβασης σε CfD​</a:t>
          </a:r>
          <a:endParaRPr lang="en-GB"/>
        </a:p>
      </dgm:t>
    </dgm:pt>
    <dgm:pt modelId="{78BD88F1-A082-4CE5-B7C7-8F4FE358F879}" type="parTrans" cxnId="{CD2F2218-B0F6-4F98-ACA1-72B7A3B511F3}">
      <dgm:prSet/>
      <dgm:spPr/>
      <dgm:t>
        <a:bodyPr/>
        <a:lstStyle/>
        <a:p>
          <a:endParaRPr lang="en-GB"/>
        </a:p>
      </dgm:t>
    </dgm:pt>
    <dgm:pt modelId="{63A2E7BB-436D-4CAE-961A-6D0722B3E439}" type="sibTrans" cxnId="{CD2F2218-B0F6-4F98-ACA1-72B7A3B511F3}">
      <dgm:prSet/>
      <dgm:spPr/>
      <dgm:t>
        <a:bodyPr/>
        <a:lstStyle/>
        <a:p>
          <a:endParaRPr lang="en-GB"/>
        </a:p>
      </dgm:t>
    </dgm:pt>
    <dgm:pt modelId="{5BC67A8C-DF47-4888-A5F2-18874FF02BEC}">
      <dgm:prSet/>
      <dgm:spPr/>
      <dgm:t>
        <a:bodyPr/>
        <a:lstStyle/>
        <a:p>
          <a:r>
            <a:rPr lang="en-US"/>
            <a:t>Προνόμοια για μακροχρόνια PPA για την ενεργοβόρο βιομηχανία​</a:t>
          </a:r>
          <a:endParaRPr lang="en-GB"/>
        </a:p>
      </dgm:t>
    </dgm:pt>
    <dgm:pt modelId="{438EE404-B126-4939-88EE-D66419F6D36E}" type="parTrans" cxnId="{8D035D4F-23C9-4B2F-A8D5-79D6A5B7D77C}">
      <dgm:prSet/>
      <dgm:spPr/>
      <dgm:t>
        <a:bodyPr/>
        <a:lstStyle/>
        <a:p>
          <a:endParaRPr lang="en-GB"/>
        </a:p>
      </dgm:t>
    </dgm:pt>
    <dgm:pt modelId="{0FDE2BDA-AF98-40BE-9B01-5BA0CBDFF7D6}" type="sibTrans" cxnId="{8D035D4F-23C9-4B2F-A8D5-79D6A5B7D77C}">
      <dgm:prSet/>
      <dgm:spPr/>
      <dgm:t>
        <a:bodyPr/>
        <a:lstStyle/>
        <a:p>
          <a:endParaRPr lang="en-GB"/>
        </a:p>
      </dgm:t>
    </dgm:pt>
    <dgm:pt modelId="{E47164D0-E175-4555-9516-ADAA37AC9095}">
      <dgm:prSet/>
      <dgm:spPr/>
      <dgm:t>
        <a:bodyPr/>
        <a:lstStyle/>
        <a:p>
          <a:r>
            <a:rPr lang="en-US"/>
            <a:t>Ενσωμάτωση αποθήκευσης σε όλα τα στάδια της αγοράς​</a:t>
          </a:r>
          <a:endParaRPr lang="en-GB"/>
        </a:p>
      </dgm:t>
    </dgm:pt>
    <dgm:pt modelId="{3C14D99A-08A7-405F-AD1D-D699592CB6D6}" type="parTrans" cxnId="{153F6EF0-D113-4DBF-A8F9-DCB7DB7504B5}">
      <dgm:prSet/>
      <dgm:spPr/>
      <dgm:t>
        <a:bodyPr/>
        <a:lstStyle/>
        <a:p>
          <a:endParaRPr lang="en-GB"/>
        </a:p>
      </dgm:t>
    </dgm:pt>
    <dgm:pt modelId="{62032CFA-C541-4254-8D2B-90A18CB3235A}" type="sibTrans" cxnId="{153F6EF0-D113-4DBF-A8F9-DCB7DB7504B5}">
      <dgm:prSet/>
      <dgm:spPr/>
      <dgm:t>
        <a:bodyPr/>
        <a:lstStyle/>
        <a:p>
          <a:endParaRPr lang="en-GB"/>
        </a:p>
      </dgm:t>
    </dgm:pt>
    <dgm:pt modelId="{9D03D36B-682B-4D80-A6B5-07BB3FB96A95}">
      <dgm:prSet/>
      <dgm:spPr/>
      <dgm:t>
        <a:bodyPr/>
        <a:lstStyle/>
        <a:p>
          <a:r>
            <a:rPr lang="en-US"/>
            <a:t>CfD με βάση το δυναμικό παραγωγής χωρίς περικοπές​</a:t>
          </a:r>
          <a:endParaRPr lang="en-GB"/>
        </a:p>
      </dgm:t>
    </dgm:pt>
    <dgm:pt modelId="{B5ACAFCE-1A1C-4623-9B01-428BF09A8D81}" type="parTrans" cxnId="{3B28099F-5F15-4FC4-A7A5-77A585580817}">
      <dgm:prSet/>
      <dgm:spPr/>
      <dgm:t>
        <a:bodyPr/>
        <a:lstStyle/>
        <a:p>
          <a:endParaRPr lang="en-GB"/>
        </a:p>
      </dgm:t>
    </dgm:pt>
    <dgm:pt modelId="{0F575E94-A273-4092-A44F-2FFD3526C5D6}" type="sibTrans" cxnId="{3B28099F-5F15-4FC4-A7A5-77A585580817}">
      <dgm:prSet/>
      <dgm:spPr/>
      <dgm:t>
        <a:bodyPr/>
        <a:lstStyle/>
        <a:p>
          <a:endParaRPr lang="en-GB"/>
        </a:p>
      </dgm:t>
    </dgm:pt>
    <dgm:pt modelId="{0F517163-E4F0-4E23-B76C-685BB91E12E4}">
      <dgm:prSet/>
      <dgm:spPr/>
      <dgm:t>
        <a:bodyPr/>
        <a:lstStyle/>
        <a:p>
          <a:r>
            <a:rPr lang="en-US"/>
            <a:t>Σύστημα αμοιβής ευελιξίας και εφεδρείας με clawback​</a:t>
          </a:r>
          <a:endParaRPr lang="en-GB"/>
        </a:p>
      </dgm:t>
    </dgm:pt>
    <dgm:pt modelId="{7E973509-C7FE-4F03-953D-335A8F362EAA}" type="parTrans" cxnId="{CD4DD254-2A90-43E2-94CE-B164EEA2C172}">
      <dgm:prSet/>
      <dgm:spPr/>
      <dgm:t>
        <a:bodyPr/>
        <a:lstStyle/>
        <a:p>
          <a:endParaRPr lang="en-GB"/>
        </a:p>
      </dgm:t>
    </dgm:pt>
    <dgm:pt modelId="{8C502A1A-9711-47C1-834F-A2675A93F4C9}" type="sibTrans" cxnId="{CD4DD254-2A90-43E2-94CE-B164EEA2C172}">
      <dgm:prSet/>
      <dgm:spPr/>
      <dgm:t>
        <a:bodyPr/>
        <a:lstStyle/>
        <a:p>
          <a:endParaRPr lang="en-GB"/>
        </a:p>
      </dgm:t>
    </dgm:pt>
    <dgm:pt modelId="{FB12C787-F2E1-483E-A0D7-1E1C3036B689}" type="pres">
      <dgm:prSet presAssocID="{7D97F8EE-6E98-4EBA-96BA-22B96C47643B}" presName="linear" presStyleCnt="0">
        <dgm:presLayoutVars>
          <dgm:dir/>
          <dgm:animLvl val="lvl"/>
          <dgm:resizeHandles val="exact"/>
        </dgm:presLayoutVars>
      </dgm:prSet>
      <dgm:spPr/>
    </dgm:pt>
    <dgm:pt modelId="{8D97D0EA-597C-4AB8-950A-B66DF784160F}" type="pres">
      <dgm:prSet presAssocID="{05F63B93-6BF2-477E-BDBA-C8A5CA48140C}" presName="parentLin" presStyleCnt="0"/>
      <dgm:spPr/>
    </dgm:pt>
    <dgm:pt modelId="{39D642C6-8161-417A-BBA0-1CC27510BF35}" type="pres">
      <dgm:prSet presAssocID="{05F63B93-6BF2-477E-BDBA-C8A5CA48140C}" presName="parentLeftMargin" presStyleLbl="node1" presStyleIdx="0" presStyleCnt="1"/>
      <dgm:spPr/>
    </dgm:pt>
    <dgm:pt modelId="{4EF38DD2-113B-4472-9B0E-7B38C784812A}" type="pres">
      <dgm:prSet presAssocID="{05F63B93-6BF2-477E-BDBA-C8A5CA48140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E29057B-7466-43D0-A1D6-05E59C3E6F91}" type="pres">
      <dgm:prSet presAssocID="{05F63B93-6BF2-477E-BDBA-C8A5CA48140C}" presName="negativeSpace" presStyleCnt="0"/>
      <dgm:spPr/>
    </dgm:pt>
    <dgm:pt modelId="{CCECE833-32E2-4C46-80F6-05EFBC1DC681}" type="pres">
      <dgm:prSet presAssocID="{05F63B93-6BF2-477E-BDBA-C8A5CA48140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2069312-4CD0-40F2-B3B8-1D536C70F883}" type="presOf" srcId="{9D11D0CD-A185-4AEF-9612-4550057C8142}" destId="{CCECE833-32E2-4C46-80F6-05EFBC1DC681}" srcOrd="0" destOrd="0" presId="urn:microsoft.com/office/officeart/2005/8/layout/list1"/>
    <dgm:cxn modelId="{CD2F2218-B0F6-4F98-ACA1-72B7A3B511F3}" srcId="{05F63B93-6BF2-477E-BDBA-C8A5CA48140C}" destId="{9BA5D212-8E20-4854-9E14-E5DAA1255D0D}" srcOrd="1" destOrd="0" parTransId="{78BD88F1-A082-4CE5-B7C7-8F4FE358F879}" sibTransId="{63A2E7BB-436D-4CAE-961A-6D0722B3E439}"/>
    <dgm:cxn modelId="{1CB0083D-EFF7-48EC-8B14-31914F2131DF}" type="presOf" srcId="{0F517163-E4F0-4E23-B76C-685BB91E12E4}" destId="{CCECE833-32E2-4C46-80F6-05EFBC1DC681}" srcOrd="0" destOrd="5" presId="urn:microsoft.com/office/officeart/2005/8/layout/list1"/>
    <dgm:cxn modelId="{786FBB63-B372-4489-BBD8-DC32C687CB7C}" type="presOf" srcId="{9D03D36B-682B-4D80-A6B5-07BB3FB96A95}" destId="{CCECE833-32E2-4C46-80F6-05EFBC1DC681}" srcOrd="0" destOrd="4" presId="urn:microsoft.com/office/officeart/2005/8/layout/list1"/>
    <dgm:cxn modelId="{7BC4D867-8CF0-47BD-BF4D-6F75BA9EFCD4}" type="presOf" srcId="{7D97F8EE-6E98-4EBA-96BA-22B96C47643B}" destId="{FB12C787-F2E1-483E-A0D7-1E1C3036B689}" srcOrd="0" destOrd="0" presId="urn:microsoft.com/office/officeart/2005/8/layout/list1"/>
    <dgm:cxn modelId="{E4FE7868-102B-4E4E-825A-DB76E7C8696C}" type="presOf" srcId="{E47164D0-E175-4555-9516-ADAA37AC9095}" destId="{CCECE833-32E2-4C46-80F6-05EFBC1DC681}" srcOrd="0" destOrd="3" presId="urn:microsoft.com/office/officeart/2005/8/layout/list1"/>
    <dgm:cxn modelId="{8D035D4F-23C9-4B2F-A8D5-79D6A5B7D77C}" srcId="{05F63B93-6BF2-477E-BDBA-C8A5CA48140C}" destId="{5BC67A8C-DF47-4888-A5F2-18874FF02BEC}" srcOrd="2" destOrd="0" parTransId="{438EE404-B126-4939-88EE-D66419F6D36E}" sibTransId="{0FDE2BDA-AF98-40BE-9B01-5BA0CBDFF7D6}"/>
    <dgm:cxn modelId="{CD4DD254-2A90-43E2-94CE-B164EEA2C172}" srcId="{05F63B93-6BF2-477E-BDBA-C8A5CA48140C}" destId="{0F517163-E4F0-4E23-B76C-685BB91E12E4}" srcOrd="5" destOrd="0" parTransId="{7E973509-C7FE-4F03-953D-335A8F362EAA}" sibTransId="{8C502A1A-9711-47C1-834F-A2675A93F4C9}"/>
    <dgm:cxn modelId="{712B227F-62E3-45DB-9E67-1F2A9FBDD2F6}" type="presOf" srcId="{5BC67A8C-DF47-4888-A5F2-18874FF02BEC}" destId="{CCECE833-32E2-4C46-80F6-05EFBC1DC681}" srcOrd="0" destOrd="2" presId="urn:microsoft.com/office/officeart/2005/8/layout/list1"/>
    <dgm:cxn modelId="{C9BE2D88-ABC0-44BD-BA18-A805A547027A}" type="presOf" srcId="{05F63B93-6BF2-477E-BDBA-C8A5CA48140C}" destId="{4EF38DD2-113B-4472-9B0E-7B38C784812A}" srcOrd="1" destOrd="0" presId="urn:microsoft.com/office/officeart/2005/8/layout/list1"/>
    <dgm:cxn modelId="{0694449C-201F-43F8-A548-86C2E2679D8F}" srcId="{7D97F8EE-6E98-4EBA-96BA-22B96C47643B}" destId="{05F63B93-6BF2-477E-BDBA-C8A5CA48140C}" srcOrd="0" destOrd="0" parTransId="{B4E9AC4C-0D91-4301-AE74-0BC7ACDF621E}" sibTransId="{E938037C-4F35-42CA-AD9B-78A4F9E420C7}"/>
    <dgm:cxn modelId="{3B28099F-5F15-4FC4-A7A5-77A585580817}" srcId="{05F63B93-6BF2-477E-BDBA-C8A5CA48140C}" destId="{9D03D36B-682B-4D80-A6B5-07BB3FB96A95}" srcOrd="4" destOrd="0" parTransId="{B5ACAFCE-1A1C-4623-9B01-428BF09A8D81}" sibTransId="{0F575E94-A273-4092-A44F-2FFD3526C5D6}"/>
    <dgm:cxn modelId="{5B2585BF-53DE-49F1-93BC-7800F8F565C5}" srcId="{05F63B93-6BF2-477E-BDBA-C8A5CA48140C}" destId="{9D11D0CD-A185-4AEF-9612-4550057C8142}" srcOrd="0" destOrd="0" parTransId="{EE1ACEB8-39A6-4226-8A53-3F621212DD10}" sibTransId="{BBF6E75B-6E7A-4BDC-BE15-2A77CCECA4FA}"/>
    <dgm:cxn modelId="{24FD40CE-4472-4D1E-B652-84E52F25A37B}" type="presOf" srcId="{9BA5D212-8E20-4854-9E14-E5DAA1255D0D}" destId="{CCECE833-32E2-4C46-80F6-05EFBC1DC681}" srcOrd="0" destOrd="1" presId="urn:microsoft.com/office/officeart/2005/8/layout/list1"/>
    <dgm:cxn modelId="{153F6EF0-D113-4DBF-A8F9-DCB7DB7504B5}" srcId="{05F63B93-6BF2-477E-BDBA-C8A5CA48140C}" destId="{E47164D0-E175-4555-9516-ADAA37AC9095}" srcOrd="3" destOrd="0" parTransId="{3C14D99A-08A7-405F-AD1D-D699592CB6D6}" sibTransId="{62032CFA-C541-4254-8D2B-90A18CB3235A}"/>
    <dgm:cxn modelId="{54C840F4-95F6-4FE1-AB3F-77E87575E517}" type="presOf" srcId="{05F63B93-6BF2-477E-BDBA-C8A5CA48140C}" destId="{39D642C6-8161-417A-BBA0-1CC27510BF35}" srcOrd="0" destOrd="0" presId="urn:microsoft.com/office/officeart/2005/8/layout/list1"/>
    <dgm:cxn modelId="{8B82CDBA-B7C1-4236-81E1-1C08529E2DCF}" type="presParOf" srcId="{FB12C787-F2E1-483E-A0D7-1E1C3036B689}" destId="{8D97D0EA-597C-4AB8-950A-B66DF784160F}" srcOrd="0" destOrd="0" presId="urn:microsoft.com/office/officeart/2005/8/layout/list1"/>
    <dgm:cxn modelId="{9157513E-42A5-42CA-B120-850184FC80EF}" type="presParOf" srcId="{8D97D0EA-597C-4AB8-950A-B66DF784160F}" destId="{39D642C6-8161-417A-BBA0-1CC27510BF35}" srcOrd="0" destOrd="0" presId="urn:microsoft.com/office/officeart/2005/8/layout/list1"/>
    <dgm:cxn modelId="{48D9BF14-B3F7-45F9-B407-55622DB324C3}" type="presParOf" srcId="{8D97D0EA-597C-4AB8-950A-B66DF784160F}" destId="{4EF38DD2-113B-4472-9B0E-7B38C784812A}" srcOrd="1" destOrd="0" presId="urn:microsoft.com/office/officeart/2005/8/layout/list1"/>
    <dgm:cxn modelId="{9516E5E8-BA0E-4F3F-937F-9ECBA477FBD8}" type="presParOf" srcId="{FB12C787-F2E1-483E-A0D7-1E1C3036B689}" destId="{7E29057B-7466-43D0-A1D6-05E59C3E6F91}" srcOrd="1" destOrd="0" presId="urn:microsoft.com/office/officeart/2005/8/layout/list1"/>
    <dgm:cxn modelId="{264ACABA-0E32-4607-844B-E2C4EA797D8D}" type="presParOf" srcId="{FB12C787-F2E1-483E-A0D7-1E1C3036B689}" destId="{CCECE833-32E2-4C46-80F6-05EFBC1DC68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9AA79-64AA-4C3A-8787-BE7F40169331}">
      <dsp:nvSpPr>
        <dsp:cNvPr id="0" name=""/>
        <dsp:cNvSpPr/>
      </dsp:nvSpPr>
      <dsp:spPr>
        <a:xfrm>
          <a:off x="0" y="611079"/>
          <a:ext cx="2324386" cy="428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98" tIns="833120" rIns="18039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0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Υψηλό δυσβάσταχτο κόστος για καταναλωτές και κράτος;</a:t>
          </a:r>
          <a:endParaRPr lang="en-GB" sz="1400" b="0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0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Επιστροφή στον λιγνίτη;</a:t>
          </a:r>
          <a:endParaRPr lang="en-GB" sz="1400" b="0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0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Άνω όριο στην ανάπτυξη των ΑΠΕ και διατήρηση του φυσικού αερίου;</a:t>
          </a:r>
          <a:endParaRPr lang="en-GB" sz="1400" b="0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0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Μείωση φιλοδοξιών εξηλεκτρισμού μεταφορών και θέρμανσης;</a:t>
          </a:r>
          <a:endParaRPr lang="en-GB" sz="1400" b="0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0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Εγκατάλειψη νέων τεχνολογιών που δεν είναι ακόμα ώριμες;</a:t>
          </a:r>
          <a:endParaRPr lang="en-GB" sz="1400" b="0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611079"/>
        <a:ext cx="2324386" cy="4284000"/>
      </dsp:txXfrm>
    </dsp:sp>
    <dsp:sp modelId="{4B600827-58B9-4A20-BA92-A8B86898DF37}">
      <dsp:nvSpPr>
        <dsp:cNvPr id="0" name=""/>
        <dsp:cNvSpPr/>
      </dsp:nvSpPr>
      <dsp:spPr>
        <a:xfrm>
          <a:off x="116219" y="20679"/>
          <a:ext cx="1627070" cy="11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99" tIns="0" rIns="6149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Ζητήματα που εγείρονται</a:t>
          </a:r>
          <a:endParaRPr lang="en-GB" sz="1400" b="1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73861" y="78321"/>
        <a:ext cx="1511786" cy="1065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7D2B9-9622-4A35-90C4-886B0309FB63}">
      <dsp:nvSpPr>
        <dsp:cNvPr id="0" name=""/>
        <dsp:cNvSpPr/>
      </dsp:nvSpPr>
      <dsp:spPr>
        <a:xfrm>
          <a:off x="0" y="264327"/>
          <a:ext cx="8868992" cy="171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332" tIns="291592" rIns="68833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/>
            <a:t>Οι ΑΠΕ σε συνδυασμό με αποθήκευση είναι μακράν η φτηνότερη τεχνολογία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/>
            <a:t>Δεν επιβαρύνεται ο κρατικός προϋπολογισμός, δεν επιδοτούνται ενώ είναι οικονομικά συμφέρον για όλους η εγγύηση χρηματοδότησης ​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/>
            <a:t>Ο εξηλεκτρισμός μεταφορών και θέρμανσης είναι οικονομικά ανταγωνιστικός και συνάδει με της ΑΠΕ​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/>
            <a:t>Οι στόχοι και πολιτικές για το 2030 είναι αναμφισβήτητοι και έχουν απόλυτα οικονομικό όφελος​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/>
            <a:t>Αναπτυξιακό όφελος για την οικονομία από ενίσχυση εγχώριας αλυσίδας αξίας</a:t>
          </a:r>
          <a:endParaRPr lang="en-GB" sz="1400" kern="1200"/>
        </a:p>
      </dsp:txBody>
      <dsp:txXfrm>
        <a:off x="0" y="264327"/>
        <a:ext cx="8868992" cy="1719900"/>
      </dsp:txXfrm>
    </dsp:sp>
    <dsp:sp modelId="{BAA90925-3428-4E3A-84A8-76605F6866D1}">
      <dsp:nvSpPr>
        <dsp:cNvPr id="0" name=""/>
        <dsp:cNvSpPr/>
      </dsp:nvSpPr>
      <dsp:spPr>
        <a:xfrm>
          <a:off x="443449" y="57687"/>
          <a:ext cx="620829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59" tIns="0" rIns="23465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ΑΠΕ - εξηλεκτρισμός​</a:t>
          </a:r>
          <a:endParaRPr lang="en-GB" sz="1400" kern="1200"/>
        </a:p>
      </dsp:txBody>
      <dsp:txXfrm>
        <a:off x="463624" y="77862"/>
        <a:ext cx="6167944" cy="372930"/>
      </dsp:txXfrm>
    </dsp:sp>
    <dsp:sp modelId="{293454F0-48AB-4835-AFA0-0E6897C3B544}">
      <dsp:nvSpPr>
        <dsp:cNvPr id="0" name=""/>
        <dsp:cNvSpPr/>
      </dsp:nvSpPr>
      <dsp:spPr>
        <a:xfrm>
          <a:off x="0" y="2266467"/>
          <a:ext cx="8868992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332" tIns="291592" rIns="68833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/>
            <a:t>Η επιστροφή σε λιγνίτη ή άνθρακα ισοδυναμεί με τεχνολογική οπισθοδρόμηση​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/>
            <a:t>Ο παγκόσμιος ανταγωνισμός είναι ένα τεχνολογικός αγώνας δρόμου​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/>
            <a:t>Η εγκατάλειψη στόχων βιομηχανικής καινοτομίας στην εγχώρια αγορά ισοδυναμεί με απώλεια ανταγωνιστικότητας​</a:t>
          </a:r>
          <a:endParaRPr lang="en-GB" sz="1400" kern="1200"/>
        </a:p>
      </dsp:txBody>
      <dsp:txXfrm>
        <a:off x="0" y="2266467"/>
        <a:ext cx="8868992" cy="1256850"/>
      </dsp:txXfrm>
    </dsp:sp>
    <dsp:sp modelId="{23839694-4986-4E87-8AE5-F4C57B73DB56}">
      <dsp:nvSpPr>
        <dsp:cNvPr id="0" name=""/>
        <dsp:cNvSpPr/>
      </dsp:nvSpPr>
      <dsp:spPr>
        <a:xfrm>
          <a:off x="443449" y="2059827"/>
          <a:ext cx="620829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59" tIns="0" rIns="23465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Τεχνολογική κούρσα</a:t>
          </a:r>
          <a:endParaRPr lang="en-GB" sz="1400" kern="1200"/>
        </a:p>
      </dsp:txBody>
      <dsp:txXfrm>
        <a:off x="463624" y="2080002"/>
        <a:ext cx="6167944" cy="372930"/>
      </dsp:txXfrm>
    </dsp:sp>
    <dsp:sp modelId="{2EE66AB7-D838-405D-BB13-8DAE96247D88}">
      <dsp:nvSpPr>
        <dsp:cNvPr id="0" name=""/>
        <dsp:cNvSpPr/>
      </dsp:nvSpPr>
      <dsp:spPr>
        <a:xfrm>
          <a:off x="0" y="3805557"/>
          <a:ext cx="8868992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332" tIns="291592" rIns="68833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/>
            <a:t>Επιλογή καυσίμου και τεχνολογίας σε τομείς των μεταφορών – ναυτιλία, αεροπορικές, μεγάλης κλίμακας χερσαίες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/>
            <a:t>Μετάβαση με διατήρηση ανταγωνιστικότητας της ενεργοβόρου βιομηχανίας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/>
            <a:t>Τυχόν ακραίοι στόχοι απανθρακοποίησης ​για το 2040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/>
            <a:t>Τρόποι χρηματοδότησης για το </a:t>
          </a:r>
          <a:r>
            <a:rPr lang="en-US" sz="1400" kern="1200"/>
            <a:t>industrial scale-up</a:t>
          </a:r>
          <a:r>
            <a:rPr lang="el-GR" sz="1400" kern="1200"/>
            <a:t> τεχνολογιών που είναι σήμερα ακριβές ή ανώριμες</a:t>
          </a:r>
          <a:endParaRPr lang="en-GB" sz="1400" kern="1200"/>
        </a:p>
      </dsp:txBody>
      <dsp:txXfrm>
        <a:off x="0" y="3805557"/>
        <a:ext cx="8868992" cy="1499400"/>
      </dsp:txXfrm>
    </dsp:sp>
    <dsp:sp modelId="{9D14E966-9C02-4C23-A1EE-3BAD0E943710}">
      <dsp:nvSpPr>
        <dsp:cNvPr id="0" name=""/>
        <dsp:cNvSpPr/>
      </dsp:nvSpPr>
      <dsp:spPr>
        <a:xfrm>
          <a:off x="443449" y="3598917"/>
          <a:ext cx="620829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59" tIns="0" rIns="23465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Τρέχοντα διλήμματα</a:t>
          </a:r>
          <a:endParaRPr lang="en-GB" sz="1400" kern="1200"/>
        </a:p>
      </dsp:txBody>
      <dsp:txXfrm>
        <a:off x="463624" y="3619092"/>
        <a:ext cx="6167944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F4A1F-51F5-42FE-A3C7-20BE4A6A3112}">
      <dsp:nvSpPr>
        <dsp:cNvPr id="0" name=""/>
        <dsp:cNvSpPr/>
      </dsp:nvSpPr>
      <dsp:spPr>
        <a:xfrm>
          <a:off x="1363938" y="228490"/>
          <a:ext cx="2453835" cy="183390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Ανταγωνιστικότητα της ενεργοβόρου βιομηχανίας</a:t>
          </a:r>
          <a:endParaRPr lang="en-GB" sz="1600" kern="1200" dirty="0"/>
        </a:p>
      </dsp:txBody>
      <dsp:txXfrm>
        <a:off x="1723294" y="497059"/>
        <a:ext cx="1735123" cy="1296763"/>
      </dsp:txXfrm>
    </dsp:sp>
    <dsp:sp modelId="{BDF496E3-1121-409A-8BB3-A1EF176E8E10}">
      <dsp:nvSpPr>
        <dsp:cNvPr id="0" name=""/>
        <dsp:cNvSpPr/>
      </dsp:nvSpPr>
      <dsp:spPr>
        <a:xfrm>
          <a:off x="926149" y="2250888"/>
          <a:ext cx="1111948" cy="90047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D73E1FA-69B3-4D7E-8592-6D50D9CE9498}">
      <dsp:nvSpPr>
        <dsp:cNvPr id="0" name=""/>
        <dsp:cNvSpPr/>
      </dsp:nvSpPr>
      <dsp:spPr>
        <a:xfrm>
          <a:off x="4369046" y="721117"/>
          <a:ext cx="848396" cy="52408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E3165A-F2FA-4092-842C-17D2E47B6302}">
      <dsp:nvSpPr>
        <dsp:cNvPr id="0" name=""/>
        <dsp:cNvSpPr/>
      </dsp:nvSpPr>
      <dsp:spPr>
        <a:xfrm>
          <a:off x="2904694" y="2056606"/>
          <a:ext cx="2378104" cy="183390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Εγχώρια ανάπτυξη βιομηχανιών για τις τεχνολογίες της πράσινης μετάβασης</a:t>
          </a:r>
          <a:endParaRPr lang="en-GB" sz="1600" kern="1200" dirty="0"/>
        </a:p>
      </dsp:txBody>
      <dsp:txXfrm>
        <a:off x="3252959" y="2325175"/>
        <a:ext cx="1681574" cy="1296763"/>
      </dsp:txXfrm>
    </dsp:sp>
    <dsp:sp modelId="{423D5F7D-2DB0-4EE4-9F79-A6ACC8D00846}">
      <dsp:nvSpPr>
        <dsp:cNvPr id="0" name=""/>
        <dsp:cNvSpPr/>
      </dsp:nvSpPr>
      <dsp:spPr>
        <a:xfrm>
          <a:off x="1804598" y="3597813"/>
          <a:ext cx="984430" cy="72906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24B4A1-50B1-40C5-BD0F-B4A414D15AA0}">
      <dsp:nvSpPr>
        <dsp:cNvPr id="0" name=""/>
        <dsp:cNvSpPr/>
      </dsp:nvSpPr>
      <dsp:spPr>
        <a:xfrm>
          <a:off x="714489" y="4526636"/>
          <a:ext cx="4702795" cy="1095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Green Deal</a:t>
          </a:r>
          <a:endParaRPr lang="el-GR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Industrial Plan</a:t>
          </a:r>
          <a:endParaRPr lang="en-GB" sz="2600" kern="1200" dirty="0"/>
        </a:p>
      </dsp:txBody>
      <dsp:txXfrm>
        <a:off x="714489" y="4526636"/>
        <a:ext cx="4702795" cy="10955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38AE6-4965-46B2-8F59-C6E178FD2D59}">
      <dsp:nvSpPr>
        <dsp:cNvPr id="0" name=""/>
        <dsp:cNvSpPr/>
      </dsp:nvSpPr>
      <dsp:spPr>
        <a:xfrm>
          <a:off x="2928696" y="176390"/>
          <a:ext cx="1712807" cy="1077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Καινοτομία με εγχώρια βιομηχανική εφαρμογή</a:t>
          </a:r>
          <a:endParaRPr lang="en-GB" sz="1800" b="1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8696" y="176390"/>
        <a:ext cx="1712807" cy="1077813"/>
      </dsp:txXfrm>
    </dsp:sp>
    <dsp:sp modelId="{EE8FDAB5-C6C3-4840-A025-A378E0B35181}">
      <dsp:nvSpPr>
        <dsp:cNvPr id="0" name=""/>
        <dsp:cNvSpPr/>
      </dsp:nvSpPr>
      <dsp:spPr>
        <a:xfrm>
          <a:off x="520982" y="-22956"/>
          <a:ext cx="4040940" cy="4040940"/>
        </a:xfrm>
        <a:prstGeom prst="circularArrow">
          <a:avLst>
            <a:gd name="adj1" fmla="val 5201"/>
            <a:gd name="adj2" fmla="val 335982"/>
            <a:gd name="adj3" fmla="val 21334906"/>
            <a:gd name="adj4" fmla="val 20130305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43757-6AE1-4DB9-A947-A14AA733D848}">
      <dsp:nvSpPr>
        <dsp:cNvPr id="0" name=""/>
        <dsp:cNvSpPr/>
      </dsp:nvSpPr>
      <dsp:spPr>
        <a:xfrm>
          <a:off x="3142059" y="2034479"/>
          <a:ext cx="2208224" cy="1077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Κάθετη ολοκλήρωση αλυσίδων αξίας στην εγχώρια οικονομία</a:t>
          </a:r>
          <a:endParaRPr lang="en-GB" sz="1800" b="1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2059" y="2034479"/>
        <a:ext cx="2208224" cy="1077813"/>
      </dsp:txXfrm>
    </dsp:sp>
    <dsp:sp modelId="{BCD69EFF-8337-45EC-9AB5-F27E3CDD8A1F}">
      <dsp:nvSpPr>
        <dsp:cNvPr id="0" name=""/>
        <dsp:cNvSpPr/>
      </dsp:nvSpPr>
      <dsp:spPr>
        <a:xfrm>
          <a:off x="354642" y="40840"/>
          <a:ext cx="4372984" cy="3957090"/>
        </a:xfrm>
        <a:prstGeom prst="circularArrow">
          <a:avLst>
            <a:gd name="adj1" fmla="val 5201"/>
            <a:gd name="adj2" fmla="val 335982"/>
            <a:gd name="adj3" fmla="val 3450094"/>
            <a:gd name="adj4" fmla="val 225370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43857-AFEE-4E29-8E1F-E21EDC94FAA7}">
      <dsp:nvSpPr>
        <dsp:cNvPr id="0" name=""/>
        <dsp:cNvSpPr/>
      </dsp:nvSpPr>
      <dsp:spPr>
        <a:xfrm>
          <a:off x="1730053" y="3273261"/>
          <a:ext cx="1622163" cy="1077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Άμεση πρόσβαση στις ΑΠΕ και σε φθηνή ενέργεια</a:t>
          </a:r>
          <a:endParaRPr lang="en-GB" sz="1800" b="1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0053" y="3273261"/>
        <a:ext cx="1622163" cy="1077813"/>
      </dsp:txXfrm>
    </dsp:sp>
    <dsp:sp modelId="{B577ADDE-FF03-416B-87EB-21A629266EB0}">
      <dsp:nvSpPr>
        <dsp:cNvPr id="0" name=""/>
        <dsp:cNvSpPr/>
      </dsp:nvSpPr>
      <dsp:spPr>
        <a:xfrm>
          <a:off x="237758" y="75208"/>
          <a:ext cx="4606752" cy="3888354"/>
        </a:xfrm>
        <a:prstGeom prst="circularArrow">
          <a:avLst>
            <a:gd name="adj1" fmla="val 5201"/>
            <a:gd name="adj2" fmla="val 335982"/>
            <a:gd name="adj3" fmla="val 8210318"/>
            <a:gd name="adj4" fmla="val 701392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96B54-313C-47F1-AE25-52B245EBD11A}">
      <dsp:nvSpPr>
        <dsp:cNvPr id="0" name=""/>
        <dsp:cNvSpPr/>
      </dsp:nvSpPr>
      <dsp:spPr>
        <a:xfrm>
          <a:off x="-168683" y="2034479"/>
          <a:ext cx="2009561" cy="1077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Πρόσβαση στις ουσιώδεις πρώτες ύλες</a:t>
          </a:r>
          <a:endParaRPr lang="en-GB" sz="1800" b="1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68683" y="2034479"/>
        <a:ext cx="2009561" cy="1077813"/>
      </dsp:txXfrm>
    </dsp:sp>
    <dsp:sp modelId="{826AE56F-BDAD-45AF-8EF9-3A17404CA317}">
      <dsp:nvSpPr>
        <dsp:cNvPr id="0" name=""/>
        <dsp:cNvSpPr/>
      </dsp:nvSpPr>
      <dsp:spPr>
        <a:xfrm>
          <a:off x="511951" y="-163168"/>
          <a:ext cx="4040940" cy="4040940"/>
        </a:xfrm>
        <a:prstGeom prst="circularArrow">
          <a:avLst>
            <a:gd name="adj1" fmla="val 5201"/>
            <a:gd name="adj2" fmla="val 335982"/>
            <a:gd name="adj3" fmla="val 11990211"/>
            <a:gd name="adj4" fmla="val 10459698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A8F43-8F19-4E1A-A3C7-10D0ADD0A52E}">
      <dsp:nvSpPr>
        <dsp:cNvPr id="0" name=""/>
        <dsp:cNvSpPr/>
      </dsp:nvSpPr>
      <dsp:spPr>
        <a:xfrm>
          <a:off x="481363" y="9467"/>
          <a:ext cx="1791994" cy="1077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Επαρκής και φθηνή χρηματοδότηση</a:t>
          </a:r>
          <a:endParaRPr lang="en-GB" sz="1800" b="1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363" y="9467"/>
        <a:ext cx="1791994" cy="1077813"/>
      </dsp:txXfrm>
    </dsp:sp>
    <dsp:sp modelId="{9373DCE9-BFE4-4242-85A2-23CF3447F4DB}">
      <dsp:nvSpPr>
        <dsp:cNvPr id="0" name=""/>
        <dsp:cNvSpPr/>
      </dsp:nvSpPr>
      <dsp:spPr>
        <a:xfrm>
          <a:off x="324132" y="-66204"/>
          <a:ext cx="4040940" cy="4040940"/>
        </a:xfrm>
        <a:prstGeom prst="circularArrow">
          <a:avLst>
            <a:gd name="adj1" fmla="val 5201"/>
            <a:gd name="adj2" fmla="val 335982"/>
            <a:gd name="adj3" fmla="val 17004873"/>
            <a:gd name="adj4" fmla="val 1606335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81D5B-3087-47B3-B40D-C226F491BD26}">
      <dsp:nvSpPr>
        <dsp:cNvPr id="0" name=""/>
        <dsp:cNvSpPr/>
      </dsp:nvSpPr>
      <dsp:spPr>
        <a:xfrm>
          <a:off x="0" y="440173"/>
          <a:ext cx="5181600" cy="442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95732" rIns="40215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900" kern="1200" noProof="0" dirty="0"/>
            <a:t>Άμεση πρόσβαση των τελικών καταναλωτών στο χαμηλό κόστος των ΑΠΕ, σταθερότητα των τιμών ηλεκτρικής ενέργειας στη λιανική αγορά και απεξάρτηση από τις διακυμάνσεις των τιμών του φυσικού αερίου.​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900" kern="1200" noProof="0" dirty="0"/>
            <a:t>Διασφάλιση υψηλού ρυθμού επενδύσεων σε ΑΠΕ και ιδίως αποθήκευση ηλεκτρικής ενέργειας με διευκόλυνση επαρκούς και χαμηλού κόστους χρηματοδότησης.​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900" kern="1200" noProof="0" dirty="0"/>
            <a:t>Εξασφάλιση ισχύος εφεδρείας και ευελιξίας στο σύστημα για αποτελεσματική και οικονομική εξισορρόπηση και συμπλήρωση των ΑΠΕ. ​</a:t>
          </a:r>
        </a:p>
      </dsp:txBody>
      <dsp:txXfrm>
        <a:off x="0" y="440173"/>
        <a:ext cx="5181600" cy="4428900"/>
      </dsp:txXfrm>
    </dsp:sp>
    <dsp:sp modelId="{B920D03A-6828-4ED5-90E9-86D00232D758}">
      <dsp:nvSpPr>
        <dsp:cNvPr id="0" name=""/>
        <dsp:cNvSpPr/>
      </dsp:nvSpPr>
      <dsp:spPr>
        <a:xfrm>
          <a:off x="259080" y="159733"/>
          <a:ext cx="36271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noProof="0" dirty="0"/>
            <a:t>Στόχοι​</a:t>
          </a:r>
        </a:p>
      </dsp:txBody>
      <dsp:txXfrm>
        <a:off x="286460" y="187113"/>
        <a:ext cx="357236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CE833-32E2-4C46-80F6-05EFBC1DC681}">
      <dsp:nvSpPr>
        <dsp:cNvPr id="0" name=""/>
        <dsp:cNvSpPr/>
      </dsp:nvSpPr>
      <dsp:spPr>
        <a:xfrm>
          <a:off x="0" y="430810"/>
          <a:ext cx="5181600" cy="457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458216" rIns="40215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Μετατροπή σε CfD και γενική εφαρμογή​</a:t>
          </a:r>
          <a:endParaRPr lang="en-GB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Ειδικό πράσινο pool πρόσβασης σε CfD​</a:t>
          </a:r>
          <a:endParaRPr lang="en-GB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Προνόμοια για μακροχρόνια PPA για την ενεργοβόρο βιομηχανία​</a:t>
          </a:r>
          <a:endParaRPr lang="en-GB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Ενσωμάτωση αποθήκευσης σε όλα τα στάδια της αγοράς​</a:t>
          </a:r>
          <a:endParaRPr lang="en-GB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CfD με βάση το δυναμικό παραγωγής χωρίς περικοπές​</a:t>
          </a:r>
          <a:endParaRPr lang="en-GB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Σύστημα αμοιβής ευελιξίας και εφεδρείας με clawback​</a:t>
          </a:r>
          <a:endParaRPr lang="en-GB" sz="2200" kern="1200"/>
        </a:p>
      </dsp:txBody>
      <dsp:txXfrm>
        <a:off x="0" y="430810"/>
        <a:ext cx="5181600" cy="4573800"/>
      </dsp:txXfrm>
    </dsp:sp>
    <dsp:sp modelId="{4EF38DD2-113B-4472-9B0E-7B38C784812A}">
      <dsp:nvSpPr>
        <dsp:cNvPr id="0" name=""/>
        <dsp:cNvSpPr/>
      </dsp:nvSpPr>
      <dsp:spPr>
        <a:xfrm>
          <a:off x="259080" y="106090"/>
          <a:ext cx="362712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Υποψήφια μέτρα​</a:t>
          </a:r>
          <a:endParaRPr lang="en-GB" sz="2200" kern="1200"/>
        </a:p>
      </dsp:txBody>
      <dsp:txXfrm>
        <a:off x="290783" y="137793"/>
        <a:ext cx="356371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136E8-5E1A-45F8-857D-C01C121D2F4F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5A7B3-DC9D-4AEF-9CEC-F40FA2863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68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25656"/>
            <a:ext cx="12188825" cy="532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267586"/>
            <a:ext cx="12188825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3C98D6-F353-3315-72C8-943E04845AFE}"/>
              </a:ext>
            </a:extLst>
          </p:cNvPr>
          <p:cNvGrpSpPr/>
          <p:nvPr/>
        </p:nvGrpSpPr>
        <p:grpSpPr>
          <a:xfrm>
            <a:off x="10905277" y="86194"/>
            <a:ext cx="1218143" cy="785171"/>
            <a:chOff x="9844088" y="250825"/>
            <a:chExt cx="2058987" cy="1327150"/>
          </a:xfrm>
        </p:grpSpPr>
        <p:sp>
          <p:nvSpPr>
            <p:cNvPr id="9" name="Freeform 1">
              <a:extLst>
                <a:ext uri="{FF2B5EF4-FFF2-40B4-BE49-F238E27FC236}">
                  <a16:creationId xmlns:a16="http://schemas.microsoft.com/office/drawing/2014/main" id="{301B2728-908A-440A-7D3F-E6FDAB9B7B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44088" y="250825"/>
              <a:ext cx="112712" cy="798513"/>
            </a:xfrm>
            <a:custGeom>
              <a:avLst/>
              <a:gdLst>
                <a:gd name="T0" fmla="*/ 312 w 313"/>
                <a:gd name="T1" fmla="*/ 0 h 2219"/>
                <a:gd name="T2" fmla="*/ 0 w 313"/>
                <a:gd name="T3" fmla="*/ 0 h 2219"/>
                <a:gd name="T4" fmla="*/ 0 w 313"/>
                <a:gd name="T5" fmla="*/ 2218 h 2219"/>
                <a:gd name="T6" fmla="*/ 312 w 313"/>
                <a:gd name="T7" fmla="*/ 2218 h 2219"/>
                <a:gd name="T8" fmla="*/ 312 w 313"/>
                <a:gd name="T9" fmla="*/ 0 h 2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2219">
                  <a:moveTo>
                    <a:pt x="312" y="0"/>
                  </a:moveTo>
                  <a:lnTo>
                    <a:pt x="0" y="0"/>
                  </a:lnTo>
                  <a:lnTo>
                    <a:pt x="0" y="2218"/>
                  </a:lnTo>
                  <a:lnTo>
                    <a:pt x="312" y="2218"/>
                  </a:lnTo>
                  <a:lnTo>
                    <a:pt x="31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62B9E54A-C2F9-5937-C620-06519CB71C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3475" y="250825"/>
              <a:ext cx="1879600" cy="798513"/>
            </a:xfrm>
            <a:custGeom>
              <a:avLst/>
              <a:gdLst>
                <a:gd name="T0" fmla="*/ 5186 w 5219"/>
                <a:gd name="T1" fmla="*/ 2218 h 2219"/>
                <a:gd name="T2" fmla="*/ 5186 w 5219"/>
                <a:gd name="T3" fmla="*/ 2218 h 2219"/>
                <a:gd name="T4" fmla="*/ 4249 w 5219"/>
                <a:gd name="T5" fmla="*/ 1157 h 2219"/>
                <a:gd name="T6" fmla="*/ 4936 w 5219"/>
                <a:gd name="T7" fmla="*/ 1000 h 2219"/>
                <a:gd name="T8" fmla="*/ 4874 w 5219"/>
                <a:gd name="T9" fmla="*/ 219 h 2219"/>
                <a:gd name="T10" fmla="*/ 3811 w 5219"/>
                <a:gd name="T11" fmla="*/ 0 h 2219"/>
                <a:gd name="T12" fmla="*/ 0 w 5219"/>
                <a:gd name="T13" fmla="*/ 0 h 2219"/>
                <a:gd name="T14" fmla="*/ 0 w 5219"/>
                <a:gd name="T15" fmla="*/ 2218 h 2219"/>
                <a:gd name="T16" fmla="*/ 1875 w 5219"/>
                <a:gd name="T17" fmla="*/ 2218 h 2219"/>
                <a:gd name="T18" fmla="*/ 1875 w 5219"/>
                <a:gd name="T19" fmla="*/ 1438 h 2219"/>
                <a:gd name="T20" fmla="*/ 2405 w 5219"/>
                <a:gd name="T21" fmla="*/ 1438 h 2219"/>
                <a:gd name="T22" fmla="*/ 2843 w 5219"/>
                <a:gd name="T23" fmla="*/ 1813 h 2219"/>
                <a:gd name="T24" fmla="*/ 2843 w 5219"/>
                <a:gd name="T25" fmla="*/ 2218 h 2219"/>
                <a:gd name="T26" fmla="*/ 5186 w 5219"/>
                <a:gd name="T27" fmla="*/ 2218 h 2219"/>
                <a:gd name="T28" fmla="*/ 2811 w 5219"/>
                <a:gd name="T29" fmla="*/ 844 h 2219"/>
                <a:gd name="T30" fmla="*/ 2811 w 5219"/>
                <a:gd name="T31" fmla="*/ 844 h 2219"/>
                <a:gd name="T32" fmla="*/ 2593 w 5219"/>
                <a:gd name="T33" fmla="*/ 907 h 2219"/>
                <a:gd name="T34" fmla="*/ 1906 w 5219"/>
                <a:gd name="T35" fmla="*/ 907 h 2219"/>
                <a:gd name="T36" fmla="*/ 1906 w 5219"/>
                <a:gd name="T37" fmla="*/ 563 h 2219"/>
                <a:gd name="T38" fmla="*/ 2593 w 5219"/>
                <a:gd name="T39" fmla="*/ 563 h 2219"/>
                <a:gd name="T40" fmla="*/ 2811 w 5219"/>
                <a:gd name="T41" fmla="*/ 625 h 2219"/>
                <a:gd name="T42" fmla="*/ 2811 w 5219"/>
                <a:gd name="T43" fmla="*/ 844 h 2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19" h="2219">
                  <a:moveTo>
                    <a:pt x="5186" y="2218"/>
                  </a:moveTo>
                  <a:lnTo>
                    <a:pt x="5186" y="2218"/>
                  </a:lnTo>
                  <a:cubicBezTo>
                    <a:pt x="5186" y="1625"/>
                    <a:pt x="4905" y="1313"/>
                    <a:pt x="4249" y="1157"/>
                  </a:cubicBezTo>
                  <a:cubicBezTo>
                    <a:pt x="4499" y="1157"/>
                    <a:pt x="4749" y="1125"/>
                    <a:pt x="4936" y="1000"/>
                  </a:cubicBezTo>
                  <a:cubicBezTo>
                    <a:pt x="5093" y="844"/>
                    <a:pt x="5218" y="500"/>
                    <a:pt x="4874" y="219"/>
                  </a:cubicBezTo>
                  <a:cubicBezTo>
                    <a:pt x="4655" y="32"/>
                    <a:pt x="4280" y="0"/>
                    <a:pt x="38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18"/>
                    <a:pt x="0" y="2218"/>
                    <a:pt x="0" y="2218"/>
                  </a:cubicBezTo>
                  <a:cubicBezTo>
                    <a:pt x="1875" y="2218"/>
                    <a:pt x="1875" y="2218"/>
                    <a:pt x="1875" y="2218"/>
                  </a:cubicBezTo>
                  <a:cubicBezTo>
                    <a:pt x="1875" y="1438"/>
                    <a:pt x="1875" y="1438"/>
                    <a:pt x="1875" y="1438"/>
                  </a:cubicBezTo>
                  <a:cubicBezTo>
                    <a:pt x="2405" y="1438"/>
                    <a:pt x="2405" y="1438"/>
                    <a:pt x="2405" y="1438"/>
                  </a:cubicBezTo>
                  <a:cubicBezTo>
                    <a:pt x="2624" y="1438"/>
                    <a:pt x="2843" y="1532"/>
                    <a:pt x="2843" y="1813"/>
                  </a:cubicBezTo>
                  <a:cubicBezTo>
                    <a:pt x="2843" y="2218"/>
                    <a:pt x="2843" y="2218"/>
                    <a:pt x="2843" y="2218"/>
                  </a:cubicBezTo>
                  <a:lnTo>
                    <a:pt x="5186" y="2218"/>
                  </a:lnTo>
                  <a:close/>
                  <a:moveTo>
                    <a:pt x="2811" y="844"/>
                  </a:moveTo>
                  <a:lnTo>
                    <a:pt x="2811" y="844"/>
                  </a:lnTo>
                  <a:cubicBezTo>
                    <a:pt x="2749" y="875"/>
                    <a:pt x="2655" y="907"/>
                    <a:pt x="2593" y="907"/>
                  </a:cubicBezTo>
                  <a:cubicBezTo>
                    <a:pt x="1906" y="907"/>
                    <a:pt x="1906" y="907"/>
                    <a:pt x="1906" y="907"/>
                  </a:cubicBezTo>
                  <a:cubicBezTo>
                    <a:pt x="1906" y="563"/>
                    <a:pt x="1906" y="563"/>
                    <a:pt x="1906" y="563"/>
                  </a:cubicBezTo>
                  <a:cubicBezTo>
                    <a:pt x="2125" y="563"/>
                    <a:pt x="2344" y="563"/>
                    <a:pt x="2593" y="563"/>
                  </a:cubicBezTo>
                  <a:cubicBezTo>
                    <a:pt x="2686" y="563"/>
                    <a:pt x="2749" y="594"/>
                    <a:pt x="2811" y="625"/>
                  </a:cubicBezTo>
                  <a:cubicBezTo>
                    <a:pt x="2843" y="688"/>
                    <a:pt x="2843" y="782"/>
                    <a:pt x="2811" y="8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D78A695-87CC-3EF7-523D-D127467A9F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44088" y="1116013"/>
              <a:ext cx="2047875" cy="461962"/>
            </a:xfrm>
            <a:custGeom>
              <a:avLst/>
              <a:gdLst>
                <a:gd name="T0" fmla="*/ 3343 w 5687"/>
                <a:gd name="T1" fmla="*/ 375 h 1282"/>
                <a:gd name="T2" fmla="*/ 3186 w 5687"/>
                <a:gd name="T3" fmla="*/ 343 h 1282"/>
                <a:gd name="T4" fmla="*/ 3249 w 5687"/>
                <a:gd name="T5" fmla="*/ 593 h 1282"/>
                <a:gd name="T6" fmla="*/ 3343 w 5687"/>
                <a:gd name="T7" fmla="*/ 375 h 1282"/>
                <a:gd name="T8" fmla="*/ 2375 w 5687"/>
                <a:gd name="T9" fmla="*/ 750 h 1282"/>
                <a:gd name="T10" fmla="*/ 2500 w 5687"/>
                <a:gd name="T11" fmla="*/ 437 h 1282"/>
                <a:gd name="T12" fmla="*/ 656 w 5687"/>
                <a:gd name="T13" fmla="*/ 375 h 1282"/>
                <a:gd name="T14" fmla="*/ 562 w 5687"/>
                <a:gd name="T15" fmla="*/ 343 h 1282"/>
                <a:gd name="T16" fmla="*/ 500 w 5687"/>
                <a:gd name="T17" fmla="*/ 593 h 1282"/>
                <a:gd name="T18" fmla="*/ 656 w 5687"/>
                <a:gd name="T19" fmla="*/ 562 h 1282"/>
                <a:gd name="T20" fmla="*/ 4030 w 5687"/>
                <a:gd name="T21" fmla="*/ 343 h 1282"/>
                <a:gd name="T22" fmla="*/ 3905 w 5687"/>
                <a:gd name="T23" fmla="*/ 343 h 1282"/>
                <a:gd name="T24" fmla="*/ 3999 w 5687"/>
                <a:gd name="T25" fmla="*/ 906 h 1282"/>
                <a:gd name="T26" fmla="*/ 4030 w 5687"/>
                <a:gd name="T27" fmla="*/ 343 h 1282"/>
                <a:gd name="T28" fmla="*/ 0 w 5687"/>
                <a:gd name="T29" fmla="*/ 0 h 1282"/>
                <a:gd name="T30" fmla="*/ 5686 w 5687"/>
                <a:gd name="T31" fmla="*/ 1281 h 1282"/>
                <a:gd name="T32" fmla="*/ 0 w 5687"/>
                <a:gd name="T33" fmla="*/ 0 h 1282"/>
                <a:gd name="T34" fmla="*/ 750 w 5687"/>
                <a:gd name="T35" fmla="*/ 1093 h 1282"/>
                <a:gd name="T36" fmla="*/ 500 w 5687"/>
                <a:gd name="T37" fmla="*/ 1093 h 1282"/>
                <a:gd name="T38" fmla="*/ 312 w 5687"/>
                <a:gd name="T39" fmla="*/ 187 h 1282"/>
                <a:gd name="T40" fmla="*/ 875 w 5687"/>
                <a:gd name="T41" fmla="*/ 437 h 1282"/>
                <a:gd name="T42" fmla="*/ 969 w 5687"/>
                <a:gd name="T43" fmla="*/ 1093 h 1282"/>
                <a:gd name="T44" fmla="*/ 1219 w 5687"/>
                <a:gd name="T45" fmla="*/ 1093 h 1282"/>
                <a:gd name="T46" fmla="*/ 1031 w 5687"/>
                <a:gd name="T47" fmla="*/ 1093 h 1282"/>
                <a:gd name="T48" fmla="*/ 1219 w 5687"/>
                <a:gd name="T49" fmla="*/ 187 h 1282"/>
                <a:gd name="T50" fmla="*/ 1781 w 5687"/>
                <a:gd name="T51" fmla="*/ 1093 h 1282"/>
                <a:gd name="T52" fmla="*/ 1312 w 5687"/>
                <a:gd name="T53" fmla="*/ 625 h 1282"/>
                <a:gd name="T54" fmla="*/ 2000 w 5687"/>
                <a:gd name="T55" fmla="*/ 218 h 1282"/>
                <a:gd name="T56" fmla="*/ 1781 w 5687"/>
                <a:gd name="T57" fmla="*/ 343 h 1282"/>
                <a:gd name="T58" fmla="*/ 1781 w 5687"/>
                <a:gd name="T59" fmla="*/ 937 h 1282"/>
                <a:gd name="T60" fmla="*/ 2000 w 5687"/>
                <a:gd name="T61" fmla="*/ 812 h 1282"/>
                <a:gd name="T62" fmla="*/ 1781 w 5687"/>
                <a:gd name="T63" fmla="*/ 1093 h 1282"/>
                <a:gd name="T64" fmla="*/ 2750 w 5687"/>
                <a:gd name="T65" fmla="*/ 1093 h 1282"/>
                <a:gd name="T66" fmla="*/ 2344 w 5687"/>
                <a:gd name="T67" fmla="*/ 906 h 1282"/>
                <a:gd name="T68" fmla="*/ 2062 w 5687"/>
                <a:gd name="T69" fmla="*/ 1093 h 1282"/>
                <a:gd name="T70" fmla="*/ 2594 w 5687"/>
                <a:gd name="T71" fmla="*/ 187 h 1282"/>
                <a:gd name="T72" fmla="*/ 2750 w 5687"/>
                <a:gd name="T73" fmla="*/ 1093 h 1282"/>
                <a:gd name="T74" fmla="*/ 3436 w 5687"/>
                <a:gd name="T75" fmla="*/ 1093 h 1282"/>
                <a:gd name="T76" fmla="*/ 3186 w 5687"/>
                <a:gd name="T77" fmla="*/ 1093 h 1282"/>
                <a:gd name="T78" fmla="*/ 2999 w 5687"/>
                <a:gd name="T79" fmla="*/ 187 h 1282"/>
                <a:gd name="T80" fmla="*/ 3561 w 5687"/>
                <a:gd name="T81" fmla="*/ 437 h 1282"/>
                <a:gd name="T82" fmla="*/ 3655 w 5687"/>
                <a:gd name="T83" fmla="*/ 1093 h 1282"/>
                <a:gd name="T84" fmla="*/ 3968 w 5687"/>
                <a:gd name="T85" fmla="*/ 1093 h 1282"/>
                <a:gd name="T86" fmla="*/ 3718 w 5687"/>
                <a:gd name="T87" fmla="*/ 1093 h 1282"/>
                <a:gd name="T88" fmla="*/ 3968 w 5687"/>
                <a:gd name="T89" fmla="*/ 187 h 1282"/>
                <a:gd name="T90" fmla="*/ 3968 w 5687"/>
                <a:gd name="T91" fmla="*/ 1093 h 1282"/>
                <a:gd name="T92" fmla="*/ 4968 w 5687"/>
                <a:gd name="T93" fmla="*/ 1093 h 1282"/>
                <a:gd name="T94" fmla="*/ 4968 w 5687"/>
                <a:gd name="T95" fmla="*/ 187 h 1282"/>
                <a:gd name="T96" fmla="*/ 4968 w 5687"/>
                <a:gd name="T97" fmla="*/ 1093 h 1282"/>
                <a:gd name="T98" fmla="*/ 4968 w 5687"/>
                <a:gd name="T99" fmla="*/ 343 h 1282"/>
                <a:gd name="T100" fmla="*/ 4968 w 5687"/>
                <a:gd name="T101" fmla="*/ 937 h 1282"/>
                <a:gd name="T102" fmla="*/ 4968 w 5687"/>
                <a:gd name="T103" fmla="*/ 343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87" h="1282">
                  <a:moveTo>
                    <a:pt x="3343" y="375"/>
                  </a:moveTo>
                  <a:lnTo>
                    <a:pt x="3343" y="375"/>
                  </a:lnTo>
                  <a:cubicBezTo>
                    <a:pt x="3311" y="343"/>
                    <a:pt x="3280" y="343"/>
                    <a:pt x="3249" y="343"/>
                  </a:cubicBezTo>
                  <a:cubicBezTo>
                    <a:pt x="3218" y="343"/>
                    <a:pt x="3186" y="343"/>
                    <a:pt x="3186" y="343"/>
                  </a:cubicBezTo>
                  <a:cubicBezTo>
                    <a:pt x="3186" y="593"/>
                    <a:pt x="3186" y="593"/>
                    <a:pt x="3186" y="593"/>
                  </a:cubicBezTo>
                  <a:cubicBezTo>
                    <a:pt x="3186" y="593"/>
                    <a:pt x="3218" y="593"/>
                    <a:pt x="3249" y="593"/>
                  </a:cubicBezTo>
                  <a:cubicBezTo>
                    <a:pt x="3280" y="593"/>
                    <a:pt x="3343" y="593"/>
                    <a:pt x="3343" y="562"/>
                  </a:cubicBezTo>
                  <a:cubicBezTo>
                    <a:pt x="3405" y="531"/>
                    <a:pt x="3405" y="406"/>
                    <a:pt x="3343" y="375"/>
                  </a:cubicBezTo>
                  <a:close/>
                  <a:moveTo>
                    <a:pt x="2375" y="750"/>
                  </a:moveTo>
                  <a:lnTo>
                    <a:pt x="2375" y="750"/>
                  </a:lnTo>
                  <a:cubicBezTo>
                    <a:pt x="2625" y="750"/>
                    <a:pt x="2625" y="750"/>
                    <a:pt x="2625" y="750"/>
                  </a:cubicBezTo>
                  <a:cubicBezTo>
                    <a:pt x="2500" y="437"/>
                    <a:pt x="2500" y="437"/>
                    <a:pt x="2500" y="437"/>
                  </a:cubicBezTo>
                  <a:lnTo>
                    <a:pt x="2375" y="750"/>
                  </a:lnTo>
                  <a:close/>
                  <a:moveTo>
                    <a:pt x="656" y="375"/>
                  </a:moveTo>
                  <a:lnTo>
                    <a:pt x="656" y="375"/>
                  </a:lnTo>
                  <a:cubicBezTo>
                    <a:pt x="625" y="343"/>
                    <a:pt x="594" y="343"/>
                    <a:pt x="562" y="343"/>
                  </a:cubicBezTo>
                  <a:cubicBezTo>
                    <a:pt x="531" y="343"/>
                    <a:pt x="500" y="343"/>
                    <a:pt x="500" y="343"/>
                  </a:cubicBezTo>
                  <a:cubicBezTo>
                    <a:pt x="500" y="593"/>
                    <a:pt x="500" y="593"/>
                    <a:pt x="500" y="593"/>
                  </a:cubicBezTo>
                  <a:cubicBezTo>
                    <a:pt x="500" y="593"/>
                    <a:pt x="531" y="593"/>
                    <a:pt x="562" y="593"/>
                  </a:cubicBezTo>
                  <a:cubicBezTo>
                    <a:pt x="594" y="593"/>
                    <a:pt x="656" y="593"/>
                    <a:pt x="656" y="562"/>
                  </a:cubicBezTo>
                  <a:cubicBezTo>
                    <a:pt x="719" y="531"/>
                    <a:pt x="719" y="406"/>
                    <a:pt x="656" y="375"/>
                  </a:cubicBezTo>
                  <a:close/>
                  <a:moveTo>
                    <a:pt x="4030" y="343"/>
                  </a:moveTo>
                  <a:lnTo>
                    <a:pt x="4030" y="343"/>
                  </a:lnTo>
                  <a:cubicBezTo>
                    <a:pt x="3905" y="343"/>
                    <a:pt x="3905" y="343"/>
                    <a:pt x="3905" y="343"/>
                  </a:cubicBezTo>
                  <a:cubicBezTo>
                    <a:pt x="3905" y="906"/>
                    <a:pt x="3905" y="906"/>
                    <a:pt x="3905" y="906"/>
                  </a:cubicBezTo>
                  <a:cubicBezTo>
                    <a:pt x="3999" y="906"/>
                    <a:pt x="3999" y="906"/>
                    <a:pt x="3999" y="906"/>
                  </a:cubicBezTo>
                  <a:cubicBezTo>
                    <a:pt x="3999" y="906"/>
                    <a:pt x="4249" y="906"/>
                    <a:pt x="4249" y="625"/>
                  </a:cubicBezTo>
                  <a:cubicBezTo>
                    <a:pt x="4249" y="343"/>
                    <a:pt x="4030" y="343"/>
                    <a:pt x="4030" y="343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0" y="1281"/>
                    <a:pt x="0" y="1281"/>
                    <a:pt x="0" y="1281"/>
                  </a:cubicBezTo>
                  <a:cubicBezTo>
                    <a:pt x="5686" y="1281"/>
                    <a:pt x="5686" y="1281"/>
                    <a:pt x="5686" y="1281"/>
                  </a:cubicBezTo>
                  <a:cubicBezTo>
                    <a:pt x="5686" y="0"/>
                    <a:pt x="5686" y="0"/>
                    <a:pt x="5686" y="0"/>
                  </a:cubicBezTo>
                  <a:lnTo>
                    <a:pt x="0" y="0"/>
                  </a:lnTo>
                  <a:close/>
                  <a:moveTo>
                    <a:pt x="750" y="1093"/>
                  </a:moveTo>
                  <a:lnTo>
                    <a:pt x="750" y="1093"/>
                  </a:lnTo>
                  <a:cubicBezTo>
                    <a:pt x="500" y="718"/>
                    <a:pt x="500" y="718"/>
                    <a:pt x="500" y="718"/>
                  </a:cubicBezTo>
                  <a:cubicBezTo>
                    <a:pt x="500" y="1093"/>
                    <a:pt x="500" y="1093"/>
                    <a:pt x="500" y="1093"/>
                  </a:cubicBezTo>
                  <a:cubicBezTo>
                    <a:pt x="312" y="1093"/>
                    <a:pt x="312" y="1093"/>
                    <a:pt x="312" y="1093"/>
                  </a:cubicBezTo>
                  <a:cubicBezTo>
                    <a:pt x="312" y="187"/>
                    <a:pt x="312" y="187"/>
                    <a:pt x="312" y="187"/>
                  </a:cubicBezTo>
                  <a:cubicBezTo>
                    <a:pt x="500" y="187"/>
                    <a:pt x="500" y="187"/>
                    <a:pt x="500" y="187"/>
                  </a:cubicBezTo>
                  <a:cubicBezTo>
                    <a:pt x="719" y="187"/>
                    <a:pt x="875" y="187"/>
                    <a:pt x="875" y="437"/>
                  </a:cubicBezTo>
                  <a:cubicBezTo>
                    <a:pt x="906" y="718"/>
                    <a:pt x="687" y="718"/>
                    <a:pt x="687" y="718"/>
                  </a:cubicBezTo>
                  <a:cubicBezTo>
                    <a:pt x="969" y="1093"/>
                    <a:pt x="969" y="1093"/>
                    <a:pt x="969" y="1093"/>
                  </a:cubicBezTo>
                  <a:lnTo>
                    <a:pt x="750" y="1093"/>
                  </a:lnTo>
                  <a:close/>
                  <a:moveTo>
                    <a:pt x="1219" y="1093"/>
                  </a:moveTo>
                  <a:lnTo>
                    <a:pt x="1219" y="1093"/>
                  </a:lnTo>
                  <a:cubicBezTo>
                    <a:pt x="1031" y="1093"/>
                    <a:pt x="1031" y="1093"/>
                    <a:pt x="1031" y="1093"/>
                  </a:cubicBezTo>
                  <a:cubicBezTo>
                    <a:pt x="1031" y="187"/>
                    <a:pt x="1031" y="187"/>
                    <a:pt x="1031" y="187"/>
                  </a:cubicBezTo>
                  <a:cubicBezTo>
                    <a:pt x="1219" y="187"/>
                    <a:pt x="1219" y="187"/>
                    <a:pt x="1219" y="187"/>
                  </a:cubicBezTo>
                  <a:lnTo>
                    <a:pt x="1219" y="1093"/>
                  </a:lnTo>
                  <a:close/>
                  <a:moveTo>
                    <a:pt x="1781" y="1093"/>
                  </a:moveTo>
                  <a:lnTo>
                    <a:pt x="1781" y="1093"/>
                  </a:lnTo>
                  <a:cubicBezTo>
                    <a:pt x="1500" y="1093"/>
                    <a:pt x="1312" y="906"/>
                    <a:pt x="1312" y="625"/>
                  </a:cubicBezTo>
                  <a:cubicBezTo>
                    <a:pt x="1312" y="375"/>
                    <a:pt x="1500" y="187"/>
                    <a:pt x="1781" y="187"/>
                  </a:cubicBezTo>
                  <a:cubicBezTo>
                    <a:pt x="1844" y="187"/>
                    <a:pt x="1937" y="187"/>
                    <a:pt x="2000" y="218"/>
                  </a:cubicBezTo>
                  <a:cubicBezTo>
                    <a:pt x="2000" y="468"/>
                    <a:pt x="2000" y="468"/>
                    <a:pt x="2000" y="468"/>
                  </a:cubicBezTo>
                  <a:cubicBezTo>
                    <a:pt x="1937" y="375"/>
                    <a:pt x="1875" y="343"/>
                    <a:pt x="1781" y="343"/>
                  </a:cubicBezTo>
                  <a:cubicBezTo>
                    <a:pt x="1625" y="343"/>
                    <a:pt x="1469" y="468"/>
                    <a:pt x="1469" y="625"/>
                  </a:cubicBezTo>
                  <a:cubicBezTo>
                    <a:pt x="1469" y="812"/>
                    <a:pt x="1625" y="937"/>
                    <a:pt x="1781" y="937"/>
                  </a:cubicBezTo>
                  <a:cubicBezTo>
                    <a:pt x="1875" y="937"/>
                    <a:pt x="1937" y="875"/>
                    <a:pt x="2000" y="812"/>
                  </a:cubicBezTo>
                  <a:lnTo>
                    <a:pt x="2000" y="812"/>
                  </a:lnTo>
                  <a:cubicBezTo>
                    <a:pt x="2000" y="1031"/>
                    <a:pt x="2000" y="1031"/>
                    <a:pt x="2000" y="1031"/>
                  </a:cubicBezTo>
                  <a:cubicBezTo>
                    <a:pt x="1937" y="1093"/>
                    <a:pt x="1844" y="1093"/>
                    <a:pt x="1781" y="1093"/>
                  </a:cubicBezTo>
                  <a:close/>
                  <a:moveTo>
                    <a:pt x="2750" y="1093"/>
                  </a:moveTo>
                  <a:lnTo>
                    <a:pt x="2750" y="1093"/>
                  </a:lnTo>
                  <a:cubicBezTo>
                    <a:pt x="2687" y="906"/>
                    <a:pt x="2687" y="906"/>
                    <a:pt x="2687" y="906"/>
                  </a:cubicBezTo>
                  <a:cubicBezTo>
                    <a:pt x="2344" y="906"/>
                    <a:pt x="2344" y="906"/>
                    <a:pt x="2344" y="906"/>
                  </a:cubicBezTo>
                  <a:cubicBezTo>
                    <a:pt x="2250" y="1093"/>
                    <a:pt x="2250" y="1093"/>
                    <a:pt x="2250" y="1093"/>
                  </a:cubicBezTo>
                  <a:cubicBezTo>
                    <a:pt x="2062" y="1093"/>
                    <a:pt x="2062" y="1093"/>
                    <a:pt x="2062" y="1093"/>
                  </a:cubicBezTo>
                  <a:cubicBezTo>
                    <a:pt x="2406" y="187"/>
                    <a:pt x="2406" y="187"/>
                    <a:pt x="2406" y="187"/>
                  </a:cubicBezTo>
                  <a:cubicBezTo>
                    <a:pt x="2594" y="187"/>
                    <a:pt x="2594" y="187"/>
                    <a:pt x="2594" y="187"/>
                  </a:cubicBezTo>
                  <a:cubicBezTo>
                    <a:pt x="2936" y="1093"/>
                    <a:pt x="2936" y="1093"/>
                    <a:pt x="2936" y="1093"/>
                  </a:cubicBezTo>
                  <a:lnTo>
                    <a:pt x="2750" y="1093"/>
                  </a:lnTo>
                  <a:close/>
                  <a:moveTo>
                    <a:pt x="3436" y="1093"/>
                  </a:moveTo>
                  <a:lnTo>
                    <a:pt x="3436" y="1093"/>
                  </a:lnTo>
                  <a:cubicBezTo>
                    <a:pt x="3186" y="718"/>
                    <a:pt x="3186" y="718"/>
                    <a:pt x="3186" y="718"/>
                  </a:cubicBezTo>
                  <a:cubicBezTo>
                    <a:pt x="3186" y="1093"/>
                    <a:pt x="3186" y="1093"/>
                    <a:pt x="3186" y="1093"/>
                  </a:cubicBezTo>
                  <a:cubicBezTo>
                    <a:pt x="2999" y="1093"/>
                    <a:pt x="2999" y="1093"/>
                    <a:pt x="2999" y="1093"/>
                  </a:cubicBezTo>
                  <a:cubicBezTo>
                    <a:pt x="2999" y="187"/>
                    <a:pt x="2999" y="187"/>
                    <a:pt x="2999" y="187"/>
                  </a:cubicBezTo>
                  <a:cubicBezTo>
                    <a:pt x="3186" y="187"/>
                    <a:pt x="3186" y="187"/>
                    <a:pt x="3186" y="187"/>
                  </a:cubicBezTo>
                  <a:cubicBezTo>
                    <a:pt x="3405" y="187"/>
                    <a:pt x="3561" y="187"/>
                    <a:pt x="3561" y="437"/>
                  </a:cubicBezTo>
                  <a:cubicBezTo>
                    <a:pt x="3593" y="718"/>
                    <a:pt x="3374" y="718"/>
                    <a:pt x="3374" y="718"/>
                  </a:cubicBezTo>
                  <a:cubicBezTo>
                    <a:pt x="3655" y="1093"/>
                    <a:pt x="3655" y="1093"/>
                    <a:pt x="3655" y="1093"/>
                  </a:cubicBezTo>
                  <a:lnTo>
                    <a:pt x="3436" y="1093"/>
                  </a:lnTo>
                  <a:close/>
                  <a:moveTo>
                    <a:pt x="3968" y="1093"/>
                  </a:moveTo>
                  <a:lnTo>
                    <a:pt x="3968" y="1093"/>
                  </a:lnTo>
                  <a:cubicBezTo>
                    <a:pt x="3718" y="1093"/>
                    <a:pt x="3718" y="1093"/>
                    <a:pt x="3718" y="1093"/>
                  </a:cubicBezTo>
                  <a:cubicBezTo>
                    <a:pt x="3718" y="187"/>
                    <a:pt x="3718" y="187"/>
                    <a:pt x="3718" y="187"/>
                  </a:cubicBezTo>
                  <a:cubicBezTo>
                    <a:pt x="3968" y="187"/>
                    <a:pt x="3968" y="187"/>
                    <a:pt x="3968" y="187"/>
                  </a:cubicBezTo>
                  <a:cubicBezTo>
                    <a:pt x="3968" y="187"/>
                    <a:pt x="4436" y="156"/>
                    <a:pt x="4436" y="625"/>
                  </a:cubicBezTo>
                  <a:cubicBezTo>
                    <a:pt x="4436" y="1093"/>
                    <a:pt x="3968" y="1093"/>
                    <a:pt x="3968" y="1093"/>
                  </a:cubicBezTo>
                  <a:close/>
                  <a:moveTo>
                    <a:pt x="4968" y="1093"/>
                  </a:moveTo>
                  <a:lnTo>
                    <a:pt x="4968" y="1093"/>
                  </a:lnTo>
                  <a:cubicBezTo>
                    <a:pt x="4718" y="1093"/>
                    <a:pt x="4499" y="906"/>
                    <a:pt x="4499" y="625"/>
                  </a:cubicBezTo>
                  <a:cubicBezTo>
                    <a:pt x="4499" y="375"/>
                    <a:pt x="4718" y="187"/>
                    <a:pt x="4968" y="187"/>
                  </a:cubicBezTo>
                  <a:cubicBezTo>
                    <a:pt x="5218" y="187"/>
                    <a:pt x="5436" y="375"/>
                    <a:pt x="5436" y="625"/>
                  </a:cubicBezTo>
                  <a:cubicBezTo>
                    <a:pt x="5436" y="906"/>
                    <a:pt x="5218" y="1093"/>
                    <a:pt x="4968" y="1093"/>
                  </a:cubicBezTo>
                  <a:close/>
                  <a:moveTo>
                    <a:pt x="4968" y="343"/>
                  </a:moveTo>
                  <a:lnTo>
                    <a:pt x="4968" y="343"/>
                  </a:lnTo>
                  <a:cubicBezTo>
                    <a:pt x="4811" y="343"/>
                    <a:pt x="4686" y="468"/>
                    <a:pt x="4686" y="625"/>
                  </a:cubicBezTo>
                  <a:cubicBezTo>
                    <a:pt x="4686" y="812"/>
                    <a:pt x="4811" y="937"/>
                    <a:pt x="4968" y="937"/>
                  </a:cubicBezTo>
                  <a:cubicBezTo>
                    <a:pt x="5124" y="937"/>
                    <a:pt x="5249" y="812"/>
                    <a:pt x="5249" y="625"/>
                  </a:cubicBezTo>
                  <a:cubicBezTo>
                    <a:pt x="5249" y="468"/>
                    <a:pt x="5124" y="343"/>
                    <a:pt x="4968" y="3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D4DF1F-26F6-459B-AEBB-DE6AECE02182}"/>
              </a:ext>
            </a:extLst>
          </p:cNvPr>
          <p:cNvCxnSpPr/>
          <p:nvPr/>
        </p:nvCxnSpPr>
        <p:spPr>
          <a:xfrm>
            <a:off x="-240" y="4755742"/>
            <a:ext cx="7177328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FCC6A37-62B5-4F62-A645-5351F524FA3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-9526"/>
            <a:ext cx="7177088" cy="3343111"/>
          </a:xfrm>
          <a:noFill/>
        </p:spPr>
        <p:txBody>
          <a:bodyPr numCol="1" spcCol="0" anchor="ctr">
            <a:noAutofit/>
          </a:bodyPr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C0B0978-D0F2-4092-A813-12B8BF6F7A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3342556"/>
            <a:ext cx="7177088" cy="1413186"/>
          </a:xfrm>
          <a:noFill/>
        </p:spPr>
        <p:txBody>
          <a:bodyPr numCol="1" spcCol="0" anchor="ctr">
            <a:norm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id="{07AB78B0-6A94-4252-8D3E-A8C54105B2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4764713"/>
            <a:ext cx="7177088" cy="1496273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numCol="1" spcCol="0" anchor="b">
            <a:norm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Arial Narrow" panose="020B0606020202030204" pitchFamily="34" charset="0"/>
                <a:ea typeface="Cambria" panose="02040503050406030204" pitchFamily="18" charset="0"/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85838C-5CD3-4852-9AD8-12ED4CDC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328" y="-8970"/>
            <a:ext cx="5044966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012BE9-0D6F-D41A-5B56-2CC81729E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813" y="163909"/>
            <a:ext cx="2927131" cy="41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8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01" y="286605"/>
            <a:ext cx="11634946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01" y="794411"/>
            <a:ext cx="4891706" cy="2634578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631" y="6506329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302699" y="713030"/>
            <a:ext cx="1163494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>
            <a:cxnSpLocks/>
          </p:cNvCxnSpPr>
          <p:nvPr/>
        </p:nvCxnSpPr>
        <p:spPr>
          <a:xfrm>
            <a:off x="5250756" y="794400"/>
            <a:ext cx="0" cy="5549642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E74750-FC28-4BE5-9E43-3E05DAECE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7107" y="794400"/>
            <a:ext cx="6630540" cy="5549642"/>
          </a:xfrm>
        </p:spPr>
        <p:txBody>
          <a:bodyPr numCol="2" spcCol="91440"/>
          <a:lstStyle>
            <a:lvl1pPr marL="91440" indent="-9144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l-GR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FF76E2-E3FD-4FB3-B0A2-9BFEACA7D0E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02699" y="3492084"/>
            <a:ext cx="4891706" cy="2851959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2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2" y="286605"/>
            <a:ext cx="11515132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2" y="794411"/>
            <a:ext cx="5679208" cy="2634578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3431" y="6506329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365762" y="719335"/>
            <a:ext cx="1151512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>
            <a:cxnSpLocks/>
          </p:cNvCxnSpPr>
          <p:nvPr/>
        </p:nvCxnSpPr>
        <p:spPr>
          <a:xfrm>
            <a:off x="6096000" y="794400"/>
            <a:ext cx="0" cy="5543335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E74750-FC28-4BE5-9E43-3E05DAECE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7032" y="794400"/>
            <a:ext cx="5733859" cy="5543335"/>
          </a:xfr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l-GR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FF76E2-E3FD-4FB3-B0A2-9BFEACA7D0E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5762" y="3492084"/>
            <a:ext cx="5679208" cy="2845653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43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2" y="286605"/>
            <a:ext cx="11561372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2" y="756744"/>
            <a:ext cx="3924307" cy="2735337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8315" y="6528226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315312" y="719336"/>
            <a:ext cx="1156137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>
            <a:cxnSpLocks/>
          </p:cNvCxnSpPr>
          <p:nvPr/>
        </p:nvCxnSpPr>
        <p:spPr>
          <a:xfrm>
            <a:off x="7916524" y="719336"/>
            <a:ext cx="0" cy="5618394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E74750-FC28-4BE5-9E43-3E05DAECE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2383" y="756738"/>
            <a:ext cx="3924301" cy="5580992"/>
          </a:xfrm>
        </p:spPr>
        <p:txBody>
          <a:bodyPr numCol="1" spcCol="0"/>
          <a:lstStyle>
            <a:lvl1pPr marL="91440" indent="-9144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l-GR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FF76E2-E3FD-4FB3-B0A2-9BFEACA7D0E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15312" y="3492084"/>
            <a:ext cx="3924307" cy="2845653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DFD3F8D-60B0-46AA-85C5-F81B7F9697E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46512" y="756738"/>
            <a:ext cx="3634154" cy="2735336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7411F9C-4DD8-4AD6-8497-D48CCE2D0DD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53406" y="3492084"/>
            <a:ext cx="3627260" cy="2845649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6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97" y="286605"/>
            <a:ext cx="11637002" cy="40810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98" y="794410"/>
            <a:ext cx="5767472" cy="2672871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2946" y="6520542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277497" y="744561"/>
            <a:ext cx="1163700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>
            <a:cxnSpLocks/>
          </p:cNvCxnSpPr>
          <p:nvPr/>
        </p:nvCxnSpPr>
        <p:spPr>
          <a:xfrm>
            <a:off x="6096000" y="744561"/>
            <a:ext cx="0" cy="5593175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E74750-FC28-4BE5-9E43-3E05DAECE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7032" y="794400"/>
            <a:ext cx="5767468" cy="5543336"/>
          </a:xfrm>
        </p:spPr>
        <p:txBody>
          <a:bodyPr numCol="1" spcCol="0"/>
          <a:lstStyle>
            <a:lvl1pPr marL="91440" indent="-9144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l-GR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FF76E2-E3FD-4FB3-B0A2-9BFEACA7D0E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77497" y="3492084"/>
            <a:ext cx="5767472" cy="2845653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18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06" y="286605"/>
            <a:ext cx="11622332" cy="39550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957" y="794399"/>
            <a:ext cx="7621381" cy="5560152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578" y="6492876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309006" y="738254"/>
            <a:ext cx="1162233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>
            <a:cxnSpLocks/>
          </p:cNvCxnSpPr>
          <p:nvPr/>
        </p:nvCxnSpPr>
        <p:spPr>
          <a:xfrm>
            <a:off x="4275475" y="809114"/>
            <a:ext cx="0" cy="5560154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E74750-FC28-4BE5-9E43-3E05DAECE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006" y="794399"/>
            <a:ext cx="3931988" cy="5574869"/>
          </a:xfrm>
        </p:spPr>
        <p:txBody>
          <a:bodyPr numCol="1" spcCol="0"/>
          <a:lstStyle>
            <a:lvl1pPr marL="91440" indent="-9144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l-GR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5254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0" y="286605"/>
            <a:ext cx="11561376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6525" y="794399"/>
            <a:ext cx="3960161" cy="5555941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2946" y="6492876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315310" y="719336"/>
            <a:ext cx="1156137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>
            <a:cxnSpLocks/>
          </p:cNvCxnSpPr>
          <p:nvPr/>
        </p:nvCxnSpPr>
        <p:spPr>
          <a:xfrm>
            <a:off x="7866874" y="719336"/>
            <a:ext cx="0" cy="5631004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E74750-FC28-4BE5-9E43-3E05DAECE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311" y="794347"/>
            <a:ext cx="7501904" cy="5555997"/>
          </a:xfr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l-GR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6897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0" y="286604"/>
            <a:ext cx="3019557" cy="1230791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657" y="286605"/>
            <a:ext cx="8546821" cy="6051130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2946" y="6480205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 flipV="1">
            <a:off x="315311" y="1550253"/>
            <a:ext cx="3019557" cy="596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>
            <a:cxnSpLocks/>
          </p:cNvCxnSpPr>
          <p:nvPr/>
        </p:nvCxnSpPr>
        <p:spPr>
          <a:xfrm>
            <a:off x="3381762" y="286605"/>
            <a:ext cx="0" cy="6051130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E74750-FC28-4BE5-9E43-3E05DAECE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311" y="1621932"/>
            <a:ext cx="3019557" cy="4715803"/>
          </a:xfrm>
        </p:spPr>
        <p:txBody>
          <a:bodyPr numCol="1" spcCol="0"/>
          <a:lstStyle>
            <a:lvl1pPr marL="91440" indent="-9144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l-GR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9835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235" y="286604"/>
            <a:ext cx="4778397" cy="1258415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0911" y="286605"/>
            <a:ext cx="6705205" cy="6076356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630" y="6506329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334235" y="1595128"/>
            <a:ext cx="477839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>
            <a:cxnSpLocks/>
          </p:cNvCxnSpPr>
          <p:nvPr/>
        </p:nvCxnSpPr>
        <p:spPr>
          <a:xfrm>
            <a:off x="5156773" y="286605"/>
            <a:ext cx="0" cy="6126807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E74750-FC28-4BE5-9E43-3E05DAECE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235" y="1645238"/>
            <a:ext cx="4778392" cy="4717723"/>
          </a:xfrm>
        </p:spPr>
        <p:txBody>
          <a:bodyPr numCol="1" spcCol="0"/>
          <a:lstStyle>
            <a:lvl1pPr marL="91440" indent="-9144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l-GR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8066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26" y="286606"/>
            <a:ext cx="4784706" cy="836894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0911" y="286605"/>
            <a:ext cx="6724123" cy="6044824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62" y="6492876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 flipV="1">
            <a:off x="327920" y="1198176"/>
            <a:ext cx="4784706" cy="596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>
            <a:cxnSpLocks/>
          </p:cNvCxnSpPr>
          <p:nvPr/>
        </p:nvCxnSpPr>
        <p:spPr>
          <a:xfrm>
            <a:off x="5156773" y="286605"/>
            <a:ext cx="0" cy="6044824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E74750-FC28-4BE5-9E43-3E05DAECE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920" y="1298398"/>
            <a:ext cx="4784706" cy="5033031"/>
          </a:xfrm>
        </p:spPr>
        <p:txBody>
          <a:bodyPr numCol="1" spcCol="0"/>
          <a:lstStyle>
            <a:lvl1pPr marL="91440" indent="-9144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l-GR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6449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78" y="286604"/>
            <a:ext cx="6298497" cy="597824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6513" y="286605"/>
            <a:ext cx="5284940" cy="6019601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630" y="6492876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176578" y="922991"/>
            <a:ext cx="62985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>
            <a:cxnSpLocks/>
          </p:cNvCxnSpPr>
          <p:nvPr/>
        </p:nvCxnSpPr>
        <p:spPr>
          <a:xfrm>
            <a:off x="6520795" y="286604"/>
            <a:ext cx="0" cy="6019602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E74750-FC28-4BE5-9E43-3E05DAECE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578" y="961555"/>
            <a:ext cx="6298494" cy="5344653"/>
          </a:xfrm>
        </p:spPr>
        <p:txBody>
          <a:bodyPr numCol="1" spcCol="0"/>
          <a:lstStyle>
            <a:lvl1pPr marL="91440" indent="-9144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l-GR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176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86605"/>
            <a:ext cx="11521440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794410"/>
            <a:ext cx="11521440" cy="5537015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578" y="6492876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365760" y="757173"/>
            <a:ext cx="1152144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284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235" y="286605"/>
            <a:ext cx="11523528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35" y="794410"/>
            <a:ext cx="3886074" cy="2671823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578" y="6370703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334235" y="725642"/>
            <a:ext cx="1152352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5D6CE0-99BE-470E-828C-719F4D2BE71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05819" y="794410"/>
            <a:ext cx="3712789" cy="5530704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>
            <a:cxnSpLocks/>
          </p:cNvCxnSpPr>
          <p:nvPr/>
        </p:nvCxnSpPr>
        <p:spPr>
          <a:xfrm>
            <a:off x="4263063" y="794401"/>
            <a:ext cx="0" cy="5530704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8FA570-443F-4337-AEBB-7CE1DC980E6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11018" y="794401"/>
            <a:ext cx="3746745" cy="5530704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E75124-5BE1-4B6E-A045-DD76C5A6E1E2}"/>
              </a:ext>
            </a:extLst>
          </p:cNvPr>
          <p:cNvCxnSpPr>
            <a:cxnSpLocks/>
          </p:cNvCxnSpPr>
          <p:nvPr/>
        </p:nvCxnSpPr>
        <p:spPr>
          <a:xfrm>
            <a:off x="8064816" y="794401"/>
            <a:ext cx="0" cy="5530704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2DBD4E8-EA37-4376-A5B0-D3F17818AA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4235" y="3466237"/>
            <a:ext cx="3889753" cy="2858883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89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625" y="286605"/>
            <a:ext cx="11660168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625" y="794409"/>
            <a:ext cx="3898684" cy="5576293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578" y="6370703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321625" y="719336"/>
            <a:ext cx="1166016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5D6CE0-99BE-470E-828C-719F4D2BE71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05818" y="779732"/>
            <a:ext cx="3876825" cy="5590964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>
            <a:cxnSpLocks/>
          </p:cNvCxnSpPr>
          <p:nvPr/>
        </p:nvCxnSpPr>
        <p:spPr>
          <a:xfrm>
            <a:off x="4263063" y="794401"/>
            <a:ext cx="0" cy="5576295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8FA570-443F-4337-AEBB-7CE1DC980E6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74914" y="786943"/>
            <a:ext cx="3706869" cy="5583756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E75124-5BE1-4B6E-A045-DD76C5A6E1E2}"/>
              </a:ext>
            </a:extLst>
          </p:cNvPr>
          <p:cNvCxnSpPr>
            <a:cxnSpLocks/>
          </p:cNvCxnSpPr>
          <p:nvPr/>
        </p:nvCxnSpPr>
        <p:spPr>
          <a:xfrm>
            <a:off x="8228778" y="794401"/>
            <a:ext cx="0" cy="5576298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700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14" y="288830"/>
            <a:ext cx="11603421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924" y="794410"/>
            <a:ext cx="4828276" cy="2722200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578" y="6506329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327922" y="738254"/>
            <a:ext cx="1160342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5D6CE0-99BE-470E-828C-719F4D2BE71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61789" y="794405"/>
            <a:ext cx="6669547" cy="5543325"/>
          </a:xfrm>
        </p:spPr>
        <p:txBody>
          <a:bodyPr numCol="2" spcCol="9144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>
            <a:cxnSpLocks/>
          </p:cNvCxnSpPr>
          <p:nvPr/>
        </p:nvCxnSpPr>
        <p:spPr>
          <a:xfrm>
            <a:off x="5208994" y="794406"/>
            <a:ext cx="0" cy="5543324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28E83C-6CEA-414F-AEC9-B895CA21DEC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7922" y="3516610"/>
            <a:ext cx="4828275" cy="2821127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5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47" y="286605"/>
            <a:ext cx="11533453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954" y="794400"/>
            <a:ext cx="3804345" cy="2671823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2946" y="6492876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346848" y="706723"/>
            <a:ext cx="1153345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5D6CE0-99BE-470E-828C-719F4D2BE71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6848" y="794410"/>
            <a:ext cx="3802635" cy="5543324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>
            <a:cxnSpLocks/>
          </p:cNvCxnSpPr>
          <p:nvPr/>
        </p:nvCxnSpPr>
        <p:spPr>
          <a:xfrm>
            <a:off x="4187389" y="794400"/>
            <a:ext cx="0" cy="5543329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2DBD4E8-EA37-4376-A5B0-D3F17818AA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75953" y="3472108"/>
            <a:ext cx="3812418" cy="2865621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2814F68-3F07-48C4-AD72-037440DF254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25296" y="794400"/>
            <a:ext cx="3850657" cy="2671823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07B02C9-AB51-4EB6-A006-10EDB55A311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25295" y="3472108"/>
            <a:ext cx="3850657" cy="2865626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52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5" y="286605"/>
            <a:ext cx="11571876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5" y="794410"/>
            <a:ext cx="3854544" cy="2671823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578" y="6506328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365765" y="725642"/>
            <a:ext cx="1157187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5D6CE0-99BE-470E-828C-719F4D2BE71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05819" y="794411"/>
            <a:ext cx="3730467" cy="2671822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>
            <a:cxnSpLocks/>
          </p:cNvCxnSpPr>
          <p:nvPr/>
        </p:nvCxnSpPr>
        <p:spPr>
          <a:xfrm>
            <a:off x="4263063" y="794401"/>
            <a:ext cx="0" cy="5524393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8FA570-443F-4337-AEBB-7CE1DC980E6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43788" y="794405"/>
            <a:ext cx="3798935" cy="2671832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E75124-5BE1-4B6E-A045-DD76C5A6E1E2}"/>
              </a:ext>
            </a:extLst>
          </p:cNvPr>
          <p:cNvCxnSpPr>
            <a:cxnSpLocks/>
          </p:cNvCxnSpPr>
          <p:nvPr/>
        </p:nvCxnSpPr>
        <p:spPr>
          <a:xfrm>
            <a:off x="8090041" y="794401"/>
            <a:ext cx="0" cy="5524393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2DBD4E8-EA37-4376-A5B0-D3F17818AA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5765" y="3466237"/>
            <a:ext cx="3858223" cy="2852579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18C4B4B-E43D-4E6C-9B6F-1A68C5970F3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139" y="3466233"/>
            <a:ext cx="3734151" cy="2852561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EE92B8-0BB0-47A6-846D-ECC1334C14A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43788" y="3472108"/>
            <a:ext cx="3793853" cy="2846689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60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57" y="286605"/>
            <a:ext cx="11576076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1" y="794410"/>
            <a:ext cx="5726035" cy="2671823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578" y="6518627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315311" y="738254"/>
            <a:ext cx="1156872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>
            <a:cxnSpLocks/>
          </p:cNvCxnSpPr>
          <p:nvPr/>
        </p:nvCxnSpPr>
        <p:spPr>
          <a:xfrm>
            <a:off x="6096000" y="794402"/>
            <a:ext cx="0" cy="5543326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8FA570-443F-4337-AEBB-7CE1DC980E6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50654" y="794402"/>
            <a:ext cx="5733379" cy="2671832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2DBD4E8-EA37-4376-A5B0-D3F17818AA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07957" y="3466238"/>
            <a:ext cx="5733384" cy="2871500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EE92B8-0BB0-47A6-846D-ECC1334C14A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58008" y="3466237"/>
            <a:ext cx="5726029" cy="2871491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12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57" y="700886"/>
            <a:ext cx="10981075" cy="1609971"/>
          </a:xfrm>
        </p:spPr>
        <p:txBody>
          <a:bodyPr anchor="ctr" anchorCtr="0">
            <a:normAutofit/>
          </a:bodyPr>
          <a:lstStyle>
            <a:lvl1pPr>
              <a:lnSpc>
                <a:spcPct val="85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357" y="2567657"/>
            <a:ext cx="10981075" cy="3589457"/>
          </a:xfrm>
        </p:spPr>
        <p:txBody>
          <a:bodyPr lIns="91440" rIns="91440" numCol="1" spcCol="0" anchor="t" anchorCtr="0">
            <a:normAutofit/>
          </a:bodyPr>
          <a:lstStyle>
            <a:lvl1pPr marL="0" indent="0">
              <a:buNone/>
              <a:defRPr sz="1800" cap="none" spc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612357" y="2452537"/>
            <a:ext cx="1098107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67586"/>
            <a:ext cx="12192001" cy="590414"/>
            <a:chOff x="-1" y="6267586"/>
            <a:chExt cx="9144001" cy="59041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1" y="6285875"/>
              <a:ext cx="9144001" cy="5721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0" y="6267586"/>
              <a:ext cx="9141619" cy="6400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496A253-AB0A-84F3-D8BA-2661C4C9B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9" y="6384195"/>
            <a:ext cx="204860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0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57" y="700887"/>
            <a:ext cx="10981075" cy="559296"/>
          </a:xfrm>
        </p:spPr>
        <p:txBody>
          <a:bodyPr anchor="ctr" anchorCtr="0">
            <a:normAutofit/>
          </a:bodyPr>
          <a:lstStyle>
            <a:lvl1pPr>
              <a:lnSpc>
                <a:spcPct val="85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357" y="1321799"/>
            <a:ext cx="10981075" cy="4835315"/>
          </a:xfrm>
        </p:spPr>
        <p:txBody>
          <a:bodyPr lIns="91440" rIns="91440" numCol="1" spcCol="0" anchor="t" anchorCtr="0">
            <a:normAutofit/>
          </a:bodyPr>
          <a:lstStyle>
            <a:lvl1pPr marL="0" indent="0">
              <a:buNone/>
              <a:defRPr sz="1800" cap="none" spc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605462" y="1269197"/>
            <a:ext cx="1098107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67586"/>
            <a:ext cx="12192001" cy="590414"/>
            <a:chOff x="-1" y="6267586"/>
            <a:chExt cx="9144001" cy="59041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1" y="6285875"/>
              <a:ext cx="9144001" cy="5721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0" y="6267586"/>
              <a:ext cx="9141619" cy="6400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496A253-AB0A-84F3-D8BA-2661C4C9B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9" y="6384195"/>
            <a:ext cx="204860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07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372" y="972327"/>
            <a:ext cx="5656668" cy="5196770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61" y="972327"/>
            <a:ext cx="5755463" cy="5196770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2618" indent="-17145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55498" indent="-171450">
              <a:buFont typeface="Arial" panose="020B0604020202020204" pitchFamily="34" charset="0"/>
              <a:buChar char="•"/>
              <a:defRPr lang="en-US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738378" indent="-171450"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921258" indent="-171450">
              <a:buFont typeface="Arial" panose="020B0604020202020204" pitchFamily="34" charset="0"/>
              <a:buChar char="•"/>
              <a:defRPr lang="en-US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B6694-A971-4A49-A761-C24528782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2946" y="6506328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91F76B2-E903-4293-ABF8-BB886AA46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61" y="286606"/>
            <a:ext cx="5755464" cy="553318"/>
          </a:xfr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rIns="91440" anchor="ctr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0F47629-0E75-4EC4-9D74-B945EA7A54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372" y="286606"/>
            <a:ext cx="5656668" cy="553318"/>
          </a:xfr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rIns="91440" anchor="ctr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6BD26C-EF36-498E-BEF2-D7F1B25F8970}"/>
              </a:ext>
            </a:extLst>
          </p:cNvPr>
          <p:cNvCxnSpPr>
            <a:cxnSpLocks/>
          </p:cNvCxnSpPr>
          <p:nvPr/>
        </p:nvCxnSpPr>
        <p:spPr>
          <a:xfrm>
            <a:off x="610979" y="906125"/>
            <a:ext cx="1098107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013D65-73D8-4D78-9B59-F3B6EE300F27}"/>
              </a:ext>
            </a:extLst>
          </p:cNvPr>
          <p:cNvCxnSpPr>
            <a:cxnSpLocks/>
          </p:cNvCxnSpPr>
          <p:nvPr/>
        </p:nvCxnSpPr>
        <p:spPr>
          <a:xfrm>
            <a:off x="6096000" y="286606"/>
            <a:ext cx="0" cy="5882491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188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45" y="286605"/>
            <a:ext cx="10981076" cy="46229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FB4A4D2-0F3C-4C81-A7A8-60F9FD66C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2946" y="6512467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BD8218-4773-435D-BD4F-92C323943797}"/>
              </a:ext>
            </a:extLst>
          </p:cNvPr>
          <p:cNvCxnSpPr>
            <a:cxnSpLocks/>
          </p:cNvCxnSpPr>
          <p:nvPr/>
        </p:nvCxnSpPr>
        <p:spPr>
          <a:xfrm>
            <a:off x="599945" y="837089"/>
            <a:ext cx="1098107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87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93" y="286605"/>
            <a:ext cx="11559276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92" y="786944"/>
            <a:ext cx="11559276" cy="5550792"/>
          </a:xfrm>
        </p:spPr>
        <p:txBody>
          <a:bodyPr numCol="2" spcCol="9144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578" y="6497490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296392" y="719336"/>
            <a:ext cx="1155927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875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60" y="286605"/>
            <a:ext cx="11549103" cy="46229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FB4A4D2-0F3C-4C81-A7A8-60F9FD66C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2946" y="6492876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BD8218-4773-435D-BD4F-92C323943797}"/>
              </a:ext>
            </a:extLst>
          </p:cNvPr>
          <p:cNvCxnSpPr>
            <a:cxnSpLocks/>
          </p:cNvCxnSpPr>
          <p:nvPr/>
        </p:nvCxnSpPr>
        <p:spPr>
          <a:xfrm>
            <a:off x="307360" y="837089"/>
            <a:ext cx="1154910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23E97B76-E6BA-4312-9288-9CE8B115565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07361" y="925281"/>
            <a:ext cx="11549103" cy="5437097"/>
          </a:xfrm>
        </p:spPr>
        <p:txBody>
          <a:bodyPr numCol="1" spcCol="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333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" y="6267586"/>
            <a:ext cx="12188825" cy="590414"/>
            <a:chOff x="0" y="6267586"/>
            <a:chExt cx="9141619" cy="59041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2381" y="6274491"/>
              <a:ext cx="9139237" cy="5835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0" y="6267586"/>
              <a:ext cx="9141619" cy="6400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2260781-4009-B991-F885-0D4FE90DD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7" y="6442433"/>
            <a:ext cx="2048601" cy="288000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A68A3D5-DCD1-44FD-9410-43FD240BB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578" y="6370703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978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937826"/>
          </a:xfrm>
        </p:spPr>
        <p:txBody>
          <a:bodyPr anchor="ctr">
            <a:normAutofit/>
          </a:bodyPr>
          <a:lstStyle>
            <a:lvl1pPr>
              <a:defRPr sz="28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546" y="273078"/>
            <a:ext cx="7331750" cy="6160313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31486"/>
            <a:ext cx="3200400" cy="367371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7546" y="6615953"/>
            <a:ext cx="5191254" cy="208959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E907AC-000A-E912-7240-130C6EC7A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25" y="6448861"/>
            <a:ext cx="2048601" cy="288000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260EE6D-B371-47D2-94C4-DD98A51CC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440" y="6433391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955789-F37D-4CA0-B87C-3B9EC1B48621}"/>
              </a:ext>
            </a:extLst>
          </p:cNvPr>
          <p:cNvCxnSpPr/>
          <p:nvPr/>
        </p:nvCxnSpPr>
        <p:spPr>
          <a:xfrm>
            <a:off x="457200" y="2585973"/>
            <a:ext cx="32004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424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352710"/>
            <a:ext cx="12188825" cy="25052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58" y="4558028"/>
            <a:ext cx="10962526" cy="822960"/>
          </a:xfrm>
        </p:spPr>
        <p:txBody>
          <a:bodyPr tIns="0" bIns="0" anchor="ctr">
            <a:no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358" y="5419550"/>
            <a:ext cx="10962526" cy="594360"/>
          </a:xfrm>
        </p:spPr>
        <p:txBody>
          <a:bodyPr lIns="91440" tIns="0" rIns="91440" bIns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28424" y="6423046"/>
            <a:ext cx="40573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30385" y="6400654"/>
            <a:ext cx="761903" cy="365125"/>
          </a:xfrm>
          <a:prstGeom prst="rect">
            <a:avLst/>
          </a:prstGeom>
        </p:spPr>
        <p:txBody>
          <a:bodyPr/>
          <a:lstStyle/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A5305-78E7-C12A-4220-50CBD1F50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2" y="6447827"/>
            <a:ext cx="2048601" cy="28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E3F09F-C199-4584-9968-0C7FAF0617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5052" y="252391"/>
            <a:ext cx="5702331" cy="4100534"/>
          </a:xfrm>
        </p:spPr>
        <p:txBody>
          <a:bodyPr/>
          <a:lstStyle>
            <a:lvl1pPr marL="91440" indent="-91440">
              <a:buFont typeface="Arial" panose="020B0604020202020204" pitchFamily="34" charset="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723F7144-7187-4BB8-BD06-E9B00EC8A95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34616" y="252284"/>
            <a:ext cx="5762948" cy="4100534"/>
          </a:xfrm>
        </p:spPr>
        <p:txBody>
          <a:bodyPr/>
          <a:lstStyle>
            <a:lvl1pPr marL="91440" indent="-91440">
              <a:buFont typeface="Arial" panose="020B0604020202020204" pitchFamily="34" charset="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FC3A7A-D106-4BA8-800B-7682B3A3266F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6094414" y="252284"/>
            <a:ext cx="1586" cy="4100426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46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3730-1C3C-4383-8996-361A4AC1A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837B3-C769-4373-8BAA-57636018A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7BA7F-DB16-4B70-B6E2-DCAB680F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A0972-AE3E-489D-933C-BD39AA9A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9BB22-66B3-469B-8FAA-CF3B4A69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159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2D79-23C3-4B4C-BBC6-B7A502813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D4B6E-7809-4E17-ABCB-F86897A5D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36F21-AB8D-4A7F-86F0-9BD032349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FB48A-5AC0-4717-8358-1D738E01A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C30A2-4FC6-4FC9-87FD-31CAE391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F2990-D146-49E3-9B69-87EBC714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2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79" y="286605"/>
            <a:ext cx="11565583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80" y="794410"/>
            <a:ext cx="11565582" cy="5593017"/>
          </a:xfrm>
        </p:spPr>
        <p:txBody>
          <a:bodyPr numCol="3" spcCol="9144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631" y="6492876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283779" y="757173"/>
            <a:ext cx="1156558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87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93" y="286605"/>
            <a:ext cx="11445761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94" y="794410"/>
            <a:ext cx="5585614" cy="5574858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62" y="6506328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397293" y="725642"/>
            <a:ext cx="1144576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5D6CE0-99BE-470E-828C-719F4D2BE71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09095" y="794410"/>
            <a:ext cx="5633960" cy="5574852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>
            <a:cxnSpLocks/>
          </p:cNvCxnSpPr>
          <p:nvPr/>
        </p:nvCxnSpPr>
        <p:spPr>
          <a:xfrm>
            <a:off x="6096000" y="794400"/>
            <a:ext cx="0" cy="5574862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22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49" y="286605"/>
            <a:ext cx="11546663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149" y="794410"/>
            <a:ext cx="4510842" cy="5555923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2947" y="6506329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353149" y="706295"/>
            <a:ext cx="1154664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5D6CE0-99BE-470E-828C-719F4D2BE71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92064" y="794410"/>
            <a:ext cx="6907735" cy="5555921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>
            <a:cxnSpLocks/>
          </p:cNvCxnSpPr>
          <p:nvPr/>
        </p:nvCxnSpPr>
        <p:spPr>
          <a:xfrm>
            <a:off x="4928027" y="794410"/>
            <a:ext cx="0" cy="5555921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87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74" y="286605"/>
            <a:ext cx="11616032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74" y="3749824"/>
            <a:ext cx="11616030" cy="2606831"/>
          </a:xfrm>
        </p:spPr>
        <p:txBody>
          <a:bodyPr numCol="2" spcCol="9144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262" y="6506329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287984" y="725642"/>
            <a:ext cx="1161603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5D6CE0-99BE-470E-828C-719F4D2BE71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87984" y="799556"/>
            <a:ext cx="11616031" cy="2912368"/>
          </a:xfrm>
        </p:spPr>
        <p:txBody>
          <a:bodyPr numCol="1" spcCol="0"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7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04" y="286605"/>
            <a:ext cx="11586588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04" y="794411"/>
            <a:ext cx="5742266" cy="2634578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5998" y="6506329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302704" y="731949"/>
            <a:ext cx="115865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/>
          <p:nvPr/>
        </p:nvCxnSpPr>
        <p:spPr>
          <a:xfrm>
            <a:off x="6096000" y="794400"/>
            <a:ext cx="0" cy="5395370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E74750-FC28-4BE5-9E43-3E05DAECE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7032" y="794400"/>
            <a:ext cx="5742260" cy="5574869"/>
          </a:xfrm>
        </p:spPr>
        <p:txBody>
          <a:bodyPr numCol="1" spcCol="0"/>
          <a:lstStyle>
            <a:lvl1pPr marL="91440" indent="-9144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l-GR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FF76E2-E3FD-4FB3-B0A2-9BFEACA7D0E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02704" y="3492085"/>
            <a:ext cx="5742266" cy="2877184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0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43" y="286605"/>
            <a:ext cx="11521436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3" y="794411"/>
            <a:ext cx="5193346" cy="2634578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D15D06-780F-4723-BB09-8B45660BA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630" y="6510942"/>
            <a:ext cx="454710" cy="365124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1085DC-D704-4DD5-9A99-0A52EA734100}"/>
              </a:ext>
            </a:extLst>
          </p:cNvPr>
          <p:cNvCxnSpPr>
            <a:cxnSpLocks/>
          </p:cNvCxnSpPr>
          <p:nvPr/>
        </p:nvCxnSpPr>
        <p:spPr>
          <a:xfrm>
            <a:off x="346842" y="731304"/>
            <a:ext cx="11521436" cy="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908434-0E49-447A-96A9-2598547E01BB}"/>
              </a:ext>
            </a:extLst>
          </p:cNvPr>
          <p:cNvCxnSpPr/>
          <p:nvPr/>
        </p:nvCxnSpPr>
        <p:spPr>
          <a:xfrm>
            <a:off x="5611906" y="731304"/>
            <a:ext cx="0" cy="5395370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E74750-FC28-4BE5-9E43-3E05DAECE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3624" y="794400"/>
            <a:ext cx="6184654" cy="5562253"/>
          </a:xfrm>
        </p:spPr>
        <p:txBody>
          <a:bodyPr numCol="2" spcCol="91440"/>
          <a:lstStyle>
            <a:lvl1pPr marL="91440" indent="-9144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el-GR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FF76E2-E3FD-4FB3-B0A2-9BFEACA7D0E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6843" y="3492085"/>
            <a:ext cx="5193346" cy="2864572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4048" indent="-18288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66928" indent="-182880">
              <a:buFont typeface="Arial" panose="020B0604020202020204" pitchFamily="34" charset="0"/>
              <a:buChar char="•"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49808" indent="-182880">
              <a:buFont typeface="Arial" panose="020B0604020202020204" pitchFamily="34" charset="0"/>
              <a:buChar char="•"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32688" indent="-182880">
              <a:buFont typeface="Arial" panose="020B0604020202020204" pitchFamily="34" charset="0"/>
              <a:buChar char="•"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8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297" y="286605"/>
            <a:ext cx="11382902" cy="3878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884" y="752092"/>
            <a:ext cx="11395315" cy="5619537"/>
          </a:xfrm>
          <a:prstGeom prst="rect">
            <a:avLst/>
          </a:prstGeom>
        </p:spPr>
        <p:txBody>
          <a:bodyPr vert="horz" lIns="0" tIns="45720" rIns="0" bIns="45720" numCol="2" spcCol="9144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425548"/>
            <a:ext cx="12192001" cy="53234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74636" y="6506328"/>
            <a:ext cx="4057369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l">
              <a:defRPr sz="1000" b="1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2007" y="649663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GB"/>
              <a:t>26/03/2025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2D9E32B-3CF8-4173-BE5D-E4E4646C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4278" y="6494484"/>
            <a:ext cx="454710" cy="365124"/>
          </a:xfrm>
          <a:prstGeom prst="rect">
            <a:avLst/>
          </a:prstGeom>
        </p:spPr>
        <p:txBody>
          <a:bodyPr anchor="ctr" anchorCtr="1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6831D4F5-92FC-4711-AE2A-B9F225000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4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0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60375" indent="-18256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30238" indent="-18256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857250" indent="-18256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084263" indent="-18256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9B3428-449A-45C6-AAD1-73AF2403CA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Σχόλια και προτάσεις για την ενεργειακή πολιτική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7086A73-A4D0-4D4C-8777-A18F537F4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8998" y="4175416"/>
            <a:ext cx="9144000" cy="1655762"/>
          </a:xfrm>
        </p:spPr>
        <p:txBody>
          <a:bodyPr>
            <a:normAutofit/>
          </a:bodyPr>
          <a:lstStyle/>
          <a:p>
            <a:r>
              <a:rPr lang="el-GR" dirty="0"/>
              <a:t>Παντελή Κάπρου</a:t>
            </a:r>
          </a:p>
          <a:p>
            <a:r>
              <a:rPr lang="el-GR" dirty="0"/>
              <a:t>Καθηγητή Ενεργειακής Οικονομίας στο ΕΜΠ</a:t>
            </a:r>
          </a:p>
          <a:p>
            <a:r>
              <a:rPr lang="en-US" dirty="0"/>
              <a:t>Energy</a:t>
            </a:r>
            <a:r>
              <a:rPr lang="el-GR" dirty="0"/>
              <a:t> </a:t>
            </a:r>
            <a:r>
              <a:rPr lang="en-US" dirty="0"/>
              <a:t>Press </a:t>
            </a:r>
          </a:p>
          <a:p>
            <a:r>
              <a:rPr lang="en-US" dirty="0"/>
              <a:t>March </a:t>
            </a:r>
            <a:r>
              <a:rPr lang="el-GR" dirty="0"/>
              <a:t>2025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5D981-6EE9-485C-BDD8-779537A2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655955-9720-4A63-A675-ACBEB8B8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D4F5-92FC-4711-AE2A-B9F2250001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27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58BE-8FFE-4035-90DE-F69EE060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458"/>
            <a:ext cx="10515600" cy="631776"/>
          </a:xfrm>
        </p:spPr>
        <p:txBody>
          <a:bodyPr>
            <a:normAutofit/>
          </a:bodyPr>
          <a:lstStyle/>
          <a:p>
            <a:r>
              <a:rPr lang="el-GR" sz="3600" dirty="0"/>
              <a:t>Επίκαιρα ερωτήματα σχετικά με την πράσινη μετάβαση</a:t>
            </a:r>
            <a:endParaRPr lang="en-GB" sz="36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26282E-AD44-4583-8C60-F16286AA442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5797387"/>
              </p:ext>
            </p:extLst>
          </p:nvPr>
        </p:nvGraphicFramePr>
        <p:xfrm>
          <a:off x="336312" y="1093155"/>
          <a:ext cx="2324386" cy="4915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4BE61BD-E951-4256-BA1A-3C086F25544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1312799"/>
              </p:ext>
            </p:extLst>
          </p:nvPr>
        </p:nvGraphicFramePr>
        <p:xfrm>
          <a:off x="2986696" y="928151"/>
          <a:ext cx="8868992" cy="5362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9A01C-DAC9-4903-B329-C24BD9A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4256C-C57F-4308-80A3-BD3CC67D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D4F5-92FC-4711-AE2A-B9F2250001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54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C0E0326-543F-4A1F-A175-FC68ADC39DF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8752475"/>
              </p:ext>
            </p:extLst>
          </p:nvPr>
        </p:nvGraphicFramePr>
        <p:xfrm>
          <a:off x="6039990" y="252017"/>
          <a:ext cx="5954573" cy="585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0F6BF23-D2A7-4541-A73D-A57E1B7F5EE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3736276"/>
              </p:ext>
            </p:extLst>
          </p:nvPr>
        </p:nvGraphicFramePr>
        <p:xfrm>
          <a:off x="531885" y="1522843"/>
          <a:ext cx="518160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22D6CA7-C6D5-457E-AC71-C0EA03FB3E2E}"/>
              </a:ext>
            </a:extLst>
          </p:cNvPr>
          <p:cNvGrpSpPr/>
          <p:nvPr/>
        </p:nvGrpSpPr>
        <p:grpSpPr>
          <a:xfrm>
            <a:off x="531885" y="252017"/>
            <a:ext cx="5401402" cy="1171056"/>
            <a:chOff x="531884" y="732537"/>
            <a:chExt cx="5181601" cy="720814"/>
          </a:xfr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F748B9-8312-45BD-B03C-6F12971D9811}"/>
                </a:ext>
              </a:extLst>
            </p:cNvPr>
            <p:cNvSpPr/>
            <p:nvPr/>
          </p:nvSpPr>
          <p:spPr>
            <a:xfrm>
              <a:off x="531884" y="1162681"/>
              <a:ext cx="5181601" cy="290670"/>
            </a:xfrm>
            <a:prstGeom prst="rect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D46DA6-EDA5-4903-9E76-67CDD9237190}"/>
                </a:ext>
              </a:extLst>
            </p:cNvPr>
            <p:cNvSpPr txBox="1"/>
            <p:nvPr/>
          </p:nvSpPr>
          <p:spPr>
            <a:xfrm>
              <a:off x="531884" y="732537"/>
              <a:ext cx="5181601" cy="720814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Η βιομηχανική διάσταση της 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Gree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Deal</a:t>
              </a:r>
            </a:p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sz="1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έλλειμμα πολιτικής και αδύναμα μέτρα)</a:t>
              </a:r>
              <a:endParaRPr lang="en-GB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Arrow: Up-Down 6">
            <a:extLst>
              <a:ext uri="{FF2B5EF4-FFF2-40B4-BE49-F238E27FC236}">
                <a16:creationId xmlns:a16="http://schemas.microsoft.com/office/drawing/2014/main" id="{3EBC8EBE-B430-4ADD-98FA-FE321C072FE8}"/>
              </a:ext>
            </a:extLst>
          </p:cNvPr>
          <p:cNvSpPr/>
          <p:nvPr/>
        </p:nvSpPr>
        <p:spPr>
          <a:xfrm rot="19231965">
            <a:off x="9240915" y="2034969"/>
            <a:ext cx="391886" cy="56550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16ADB8-0A44-4616-8975-55973300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CEA7B-EFC9-43B6-84DC-FD41D4EE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D4F5-92FC-4711-AE2A-B9F2250001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7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7898-2543-430D-BAFE-06BC3269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49" y="259498"/>
            <a:ext cx="11382902" cy="764905"/>
          </a:xfrm>
        </p:spPr>
        <p:txBody>
          <a:bodyPr>
            <a:normAutofit/>
          </a:bodyPr>
          <a:lstStyle/>
          <a:p>
            <a:r>
              <a:rPr lang="el-GR" sz="3600" dirty="0"/>
              <a:t>Μεταρρυθμίσεις στην αγορά ηλεκτρικής ενέργειας το 2025</a:t>
            </a:r>
            <a:endParaRPr lang="en-GB" sz="36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3C3EF2-4EF6-406A-ACA1-B7A3ADDA95C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5633684"/>
              </p:ext>
            </p:extLst>
          </p:nvPr>
        </p:nvGraphicFramePr>
        <p:xfrm>
          <a:off x="838200" y="1148156"/>
          <a:ext cx="5181600" cy="5028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054E67F-D89D-4DF4-91FD-27F61E0A666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51700661"/>
              </p:ext>
            </p:extLst>
          </p:nvPr>
        </p:nvGraphicFramePr>
        <p:xfrm>
          <a:off x="6172200" y="1148156"/>
          <a:ext cx="5181600" cy="5110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B7C1F-F7FE-468B-8F59-4E69462A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E2D77-9CAC-40AE-B3CE-10BDC91F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D4F5-92FC-4711-AE2A-B9F2250001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9872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bs_report.potx" id="{ECE9CA63-02BD-4EF8-B6D4-5881D66387D5}" vid="{3FF5EF0B-6C4E-43CE-9650-F628A8E35A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A65A6E7-BDA0-4C25-8468-2B85BD20C2EB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Subs_report</Template>
  <TotalTime>57</TotalTime>
  <Words>419</Words>
  <Application>Microsoft Office PowerPoint</Application>
  <PresentationFormat>Widescreen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Cambria</vt:lpstr>
      <vt:lpstr>Times New Roman</vt:lpstr>
      <vt:lpstr>Retrospect</vt:lpstr>
      <vt:lpstr>Σχόλια και προτάσεις για την ενεργειακή πολιτική</vt:lpstr>
      <vt:lpstr>Επίκαιρα ερωτήματα σχετικά με την πράσινη μετάβαση</vt:lpstr>
      <vt:lpstr>PowerPoint Presentation</vt:lpstr>
      <vt:lpstr>Μεταρρυθμίσεις στην αγορά ηλεκτρικής ενέργειας το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XX</dc:creator>
  <cp:lastModifiedBy>XX</cp:lastModifiedBy>
  <cp:revision>10</cp:revision>
  <dcterms:created xsi:type="dcterms:W3CDTF">2025-03-26T09:58:01Z</dcterms:created>
  <dcterms:modified xsi:type="dcterms:W3CDTF">2025-03-26T11:18:50Z</dcterms:modified>
</cp:coreProperties>
</file>